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</p:sldMasterIdLst>
  <p:notesMasterIdLst>
    <p:notesMasterId r:id="rId29"/>
  </p:notesMasterIdLst>
  <p:sldIdLst>
    <p:sldId id="346" r:id="rId4"/>
    <p:sldId id="318" r:id="rId5"/>
    <p:sldId id="331" r:id="rId6"/>
    <p:sldId id="335" r:id="rId7"/>
    <p:sldId id="334" r:id="rId8"/>
    <p:sldId id="323" r:id="rId9"/>
    <p:sldId id="324" r:id="rId10"/>
    <p:sldId id="325" r:id="rId11"/>
    <p:sldId id="326" r:id="rId12"/>
    <p:sldId id="337" r:id="rId13"/>
    <p:sldId id="305" r:id="rId14"/>
    <p:sldId id="306" r:id="rId15"/>
    <p:sldId id="339" r:id="rId16"/>
    <p:sldId id="313" r:id="rId17"/>
    <p:sldId id="316" r:id="rId18"/>
    <p:sldId id="327" r:id="rId19"/>
    <p:sldId id="319" r:id="rId20"/>
    <p:sldId id="320" r:id="rId21"/>
    <p:sldId id="330" r:id="rId22"/>
    <p:sldId id="328" r:id="rId23"/>
    <p:sldId id="344" r:id="rId24"/>
    <p:sldId id="309" r:id="rId25"/>
    <p:sldId id="343" r:id="rId26"/>
    <p:sldId id="345" r:id="rId27"/>
    <p:sldId id="332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02506-Nguyễn Xuân Dũng" initials="2NXD" lastIdx="1" clrIdx="0">
    <p:extLst>
      <p:ext uri="{19B8F6BF-5375-455C-9EA6-DF929625EA0E}">
        <p15:presenceInfo xmlns:p15="http://schemas.microsoft.com/office/powerpoint/2012/main" userId="202506-Nguyễn Xuân Dũng" providerId="None"/>
      </p:ext>
    </p:extLst>
  </p:cmAuthor>
  <p:cmAuthor id="2" name="nguyễn xuân dũng" initials="nxd" lastIdx="1" clrIdx="1">
    <p:extLst>
      <p:ext uri="{19B8F6BF-5375-455C-9EA6-DF929625EA0E}">
        <p15:presenceInfo xmlns:p15="http://schemas.microsoft.com/office/powerpoint/2012/main" userId="2b41cc10da7e933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2BECC"/>
    <a:srgbClr val="D7F7ED"/>
    <a:srgbClr val="BDECFE"/>
    <a:srgbClr val="FFFF99"/>
    <a:srgbClr val="CCFF66"/>
    <a:srgbClr val="00CC00"/>
    <a:srgbClr val="5DB7DB"/>
    <a:srgbClr val="BCBEF1"/>
    <a:srgbClr val="FFF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1" autoAdjust="0"/>
    <p:restoredTop sz="96314" autoAdjust="0"/>
  </p:normalViewPr>
  <p:slideViewPr>
    <p:cSldViewPr snapToGrid="0">
      <p:cViewPr varScale="1">
        <p:scale>
          <a:sx n="34" d="100"/>
          <a:sy n="34" d="100"/>
        </p:scale>
        <p:origin x="726" y="24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3, </a:t>
            </a:r>
            <a:r>
              <a:rPr lang="en-US" altLang="zh-CN" dirty="0" err="1"/>
              <a:t>Những</a:t>
            </a:r>
            <a:r>
              <a:rPr lang="en-US" altLang="zh-CN" dirty="0"/>
              <a:t> </a:t>
            </a:r>
            <a:r>
              <a:rPr lang="en-US" altLang="zh-CN" dirty="0" err="1"/>
              <a:t>cái</a:t>
            </a:r>
            <a:r>
              <a:rPr lang="en-US" altLang="zh-CN" dirty="0"/>
              <a:t> </a:t>
            </a:r>
            <a:r>
              <a:rPr lang="en-US" altLang="zh-CN" dirty="0" err="1"/>
              <a:t>tên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Mỗi</a:t>
            </a:r>
            <a:r>
              <a:rPr lang="en-US" altLang="zh-CN" dirty="0"/>
              <a:t> </a:t>
            </a:r>
            <a:r>
              <a:rPr lang="en-US" altLang="zh-CN" dirty="0" err="1"/>
              <a:t>người</a:t>
            </a:r>
            <a:r>
              <a:rPr lang="en-US" altLang="zh-CN" dirty="0"/>
              <a:t> 1 </a:t>
            </a:r>
            <a:r>
              <a:rPr lang="en-US" altLang="zh-CN" dirty="0" err="1"/>
              <a:t>vẻ</a:t>
            </a:r>
            <a:r>
              <a:rPr lang="en-US" altLang="zh-CN" dirty="0"/>
              <a:t>. </a:t>
            </a:r>
            <a:r>
              <a:rPr lang="en-US" altLang="zh-CN" dirty="0" err="1"/>
              <a:t>Hôm</a:t>
            </a:r>
            <a:r>
              <a:rPr lang="en-US" altLang="zh-CN" dirty="0"/>
              <a:t> nay </a:t>
            </a:r>
            <a:r>
              <a:rPr lang="en-US" altLang="zh-CN" dirty="0" err="1"/>
              <a:t>chúng</a:t>
            </a:r>
            <a:r>
              <a:rPr lang="en-US" altLang="zh-CN" dirty="0"/>
              <a:t> </a:t>
            </a:r>
            <a:r>
              <a:rPr lang="en-US" altLang="zh-CN" dirty="0" err="1"/>
              <a:t>mình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tiết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tiết</a:t>
            </a:r>
            <a:r>
              <a:rPr lang="en-US" altLang="zh-CN" dirty="0"/>
              <a:t> </a:t>
            </a:r>
            <a:r>
              <a:rPr lang="en-US" altLang="zh-CN" dirty="0" err="1"/>
              <a:t>Luyện</a:t>
            </a:r>
            <a:r>
              <a:rPr lang="en-US" altLang="zh-CN" dirty="0"/>
              <a:t> </a:t>
            </a:r>
            <a:r>
              <a:rPr lang="en-US" altLang="zh-CN" dirty="0" err="1"/>
              <a:t>Viết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597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Nào</a:t>
            </a:r>
            <a:r>
              <a:rPr lang="en-US" dirty="0"/>
              <a:t>!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giơ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con </a:t>
            </a:r>
            <a:r>
              <a:rPr lang="en-US" dirty="0" err="1"/>
              <a:t>nhé</a:t>
            </a:r>
            <a:r>
              <a:rPr lang="en-US" dirty="0"/>
              <a:t>!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tạm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video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luyên</a:t>
            </a:r>
            <a:r>
              <a:rPr lang="en-US" dirty="0"/>
              <a:t> </a:t>
            </a:r>
            <a:r>
              <a:rPr lang="en-US" dirty="0" err="1"/>
              <a:t>viêt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nha</a:t>
            </a:r>
            <a:r>
              <a:rPr lang="en-US" dirty="0"/>
              <a:t>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72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216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060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Lia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đk</a:t>
            </a:r>
            <a:r>
              <a:rPr lang="en-US" dirty="0"/>
              <a:t> N1 </a:t>
            </a:r>
            <a:r>
              <a:rPr lang="en-US" dirty="0" err="1"/>
              <a:t>chạm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, </a:t>
            </a:r>
            <a:r>
              <a:rPr lang="en-US" dirty="0" err="1"/>
              <a:t>rê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net </a:t>
            </a:r>
            <a:r>
              <a:rPr lang="en-US" dirty="0" err="1"/>
              <a:t>nối</a:t>
            </a:r>
            <a:r>
              <a:rPr lang="en-US" dirty="0"/>
              <a:t>, </a:t>
            </a:r>
            <a:r>
              <a:rPr lang="en-US" dirty="0" err="1"/>
              <a:t>rôi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o. </a:t>
            </a:r>
            <a:r>
              <a:rPr lang="en-US" dirty="0" err="1"/>
              <a:t>Viêt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cai</a:t>
            </a:r>
            <a:r>
              <a:rPr lang="en-US" dirty="0"/>
              <a:t> o,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đk</a:t>
            </a:r>
            <a:r>
              <a:rPr lang="en-US" dirty="0"/>
              <a:t> N 3.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vưa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trinh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chư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983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cac</a:t>
            </a:r>
            <a:r>
              <a:rPr lang="en-US" dirty="0"/>
              <a:t> e </a:t>
            </a:r>
            <a:r>
              <a:rPr lang="en-US" dirty="0" err="1"/>
              <a:t>viết</a:t>
            </a:r>
            <a:r>
              <a:rPr lang="en-US" dirty="0"/>
              <a:t> bai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.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tư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. </a:t>
            </a:r>
            <a:r>
              <a:rPr lang="en-US" dirty="0" err="1"/>
              <a:t>Lưng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k </a:t>
            </a:r>
            <a:r>
              <a:rPr lang="en-US" dirty="0" err="1"/>
              <a:t>tì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ngực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.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25 -30cm.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vưa</a:t>
            </a:r>
            <a:r>
              <a:rPr lang="en-US" dirty="0"/>
              <a:t> </a:t>
            </a:r>
            <a:r>
              <a:rPr lang="en-US" dirty="0" err="1"/>
              <a:t>đủ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thuận</a:t>
            </a:r>
            <a:r>
              <a:rPr lang="en-US" dirty="0"/>
              <a:t> </a:t>
            </a:r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sang.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90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2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C </a:t>
            </a:r>
            <a:r>
              <a:rPr lang="en-US" dirty="0" err="1"/>
              <a:t>và</a:t>
            </a:r>
            <a:r>
              <a:rPr lang="en-US" dirty="0"/>
              <a:t> 3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cẩn</a:t>
            </a:r>
            <a:r>
              <a:rPr lang="en-US" dirty="0"/>
              <a:t> </a:t>
            </a:r>
            <a:r>
              <a:rPr lang="en-US" dirty="0" err="1"/>
              <a:t>thận</a:t>
            </a:r>
            <a:r>
              <a:rPr lang="en-US" dirty="0"/>
              <a:t>,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122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C, </a:t>
            </a:r>
            <a:r>
              <a:rPr lang="en-US" dirty="0" err="1"/>
              <a:t>viet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ưng</a:t>
            </a:r>
            <a:r>
              <a:rPr lang="en-US" dirty="0"/>
              <a:t> dung </a:t>
            </a:r>
            <a:r>
              <a:rPr lang="en-US" dirty="0" err="1"/>
              <a:t>rồi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hoạc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bat </a:t>
            </a:r>
            <a:r>
              <a:rPr lang="en-US" dirty="0" err="1"/>
              <a:t>đau</a:t>
            </a:r>
            <a:r>
              <a:rPr lang="en-US" dirty="0"/>
              <a:t> bang </a:t>
            </a:r>
            <a:r>
              <a:rPr lang="en-US" dirty="0" err="1"/>
              <a:t>chư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c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 </a:t>
            </a:r>
            <a:r>
              <a:rPr lang="en-US" dirty="0" err="1"/>
              <a:t>Chăng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kim</a:t>
            </a:r>
            <a:r>
              <a:rPr lang="en-US" dirty="0"/>
              <a:t>.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ngư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=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C. 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khuyên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kiên</a:t>
            </a:r>
            <a:r>
              <a:rPr lang="en-US" dirty="0"/>
              <a:t> </a:t>
            </a:r>
            <a:r>
              <a:rPr lang="en-US" dirty="0" err="1"/>
              <a:t>trì</a:t>
            </a:r>
            <a:r>
              <a:rPr lang="en-US" dirty="0"/>
              <a:t> </a:t>
            </a:r>
            <a:r>
              <a:rPr lang="en-US" dirty="0" err="1"/>
              <a:t>nhẫn</a:t>
            </a:r>
            <a:r>
              <a:rPr lang="en-US" dirty="0"/>
              <a:t> </a:t>
            </a:r>
            <a:r>
              <a:rPr lang="en-US" dirty="0" err="1"/>
              <a:t>nại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.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kiên</a:t>
            </a:r>
            <a:r>
              <a:rPr lang="en-US" dirty="0"/>
              <a:t> tri ren </a:t>
            </a:r>
            <a:r>
              <a:rPr lang="en-US" dirty="0" err="1"/>
              <a:t>luyên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tin </a:t>
            </a:r>
            <a:r>
              <a:rPr lang="en-US" dirty="0" err="1"/>
              <a:t>chắc</a:t>
            </a:r>
            <a:r>
              <a:rPr lang="en-US" dirty="0"/>
              <a:t> </a:t>
            </a:r>
            <a:r>
              <a:rPr lang="en-US" dirty="0" err="1"/>
              <a:t>rằng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e 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023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Tiết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của</a:t>
            </a:r>
            <a:r>
              <a:rPr lang="en-US" altLang="zh-CN" dirty="0"/>
              <a:t> </a:t>
            </a:r>
            <a:r>
              <a:rPr lang="en-US" altLang="zh-CN" dirty="0" err="1"/>
              <a:t>chúng</a:t>
            </a:r>
            <a:r>
              <a:rPr lang="en-US" altLang="zh-CN" dirty="0"/>
              <a:t> ta </a:t>
            </a:r>
            <a:r>
              <a:rPr lang="en-US" altLang="zh-CN" dirty="0" err="1"/>
              <a:t>đên</a:t>
            </a:r>
            <a:r>
              <a:rPr lang="en-US" altLang="zh-CN" dirty="0"/>
              <a:t>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hết</a:t>
            </a:r>
            <a:r>
              <a:rPr lang="en-US" altLang="zh-CN" dirty="0"/>
              <a:t> </a:t>
            </a:r>
            <a:r>
              <a:rPr lang="en-US" altLang="zh-CN" dirty="0" err="1"/>
              <a:t>rôi</a:t>
            </a:r>
            <a:r>
              <a:rPr lang="en-US" altLang="zh-CN" dirty="0"/>
              <a:t>. </a:t>
            </a:r>
            <a:r>
              <a:rPr lang="en-US" altLang="zh-CN" dirty="0" err="1"/>
              <a:t>Cô</a:t>
            </a:r>
            <a:r>
              <a:rPr lang="en-US" altLang="zh-CN" dirty="0"/>
              <a:t> </a:t>
            </a:r>
            <a:r>
              <a:rPr lang="en-US" altLang="zh-CN" dirty="0" err="1"/>
              <a:t>mến</a:t>
            </a:r>
            <a:r>
              <a:rPr lang="en-US" altLang="zh-CN" dirty="0"/>
              <a:t> </a:t>
            </a:r>
            <a:r>
              <a:rPr lang="en-US" altLang="zh-CN" dirty="0" err="1"/>
              <a:t>chào</a:t>
            </a:r>
            <a:r>
              <a:rPr lang="en-US" altLang="zh-CN" dirty="0"/>
              <a:t> </a:t>
            </a:r>
            <a:r>
              <a:rPr lang="en-US" altLang="zh-CN" dirty="0" err="1"/>
              <a:t>tạm</a:t>
            </a:r>
            <a:r>
              <a:rPr lang="en-US" altLang="zh-CN" dirty="0"/>
              <a:t> </a:t>
            </a:r>
            <a:r>
              <a:rPr lang="en-US" altLang="zh-CN" dirty="0" err="1"/>
              <a:t>biệt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</a:t>
            </a:r>
            <a:r>
              <a:rPr lang="en-US" altLang="zh-CN" dirty="0" err="1"/>
              <a:t>hẹn</a:t>
            </a:r>
            <a:r>
              <a:rPr lang="en-US" altLang="zh-CN" dirty="0"/>
              <a:t> </a:t>
            </a:r>
            <a:r>
              <a:rPr lang="en-US" altLang="zh-CN" dirty="0" err="1"/>
              <a:t>gặp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em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802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tiêt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e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qua 1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dung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cân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như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809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Bat </a:t>
            </a:r>
            <a:r>
              <a:rPr lang="en-US" dirty="0" err="1"/>
              <a:t>dau</a:t>
            </a:r>
            <a:r>
              <a:rPr lang="en-US" dirty="0"/>
              <a:t> </a:t>
            </a:r>
            <a:r>
              <a:rPr lang="en-US" dirty="0" err="1"/>
              <a:t>tiet</a:t>
            </a:r>
            <a:r>
              <a:rPr lang="en-US" dirty="0"/>
              <a:t> hoc co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cac</a:t>
            </a:r>
            <a:r>
              <a:rPr lang="en-US" dirty="0"/>
              <a:t> e </a:t>
            </a:r>
            <a:r>
              <a:rPr lang="en-US" dirty="0" err="1"/>
              <a:t>cung</a:t>
            </a:r>
            <a:r>
              <a:rPr lang="en-US" dirty="0"/>
              <a:t> choi 1 </a:t>
            </a:r>
            <a:r>
              <a:rPr lang="en-US" dirty="0" err="1"/>
              <a:t>tro</a:t>
            </a:r>
            <a:r>
              <a:rPr lang="en-US" dirty="0"/>
              <a:t> choi. </a:t>
            </a:r>
            <a:r>
              <a:rPr lang="en-US" dirty="0" err="1"/>
              <a:t>Tro</a:t>
            </a:r>
            <a:r>
              <a:rPr lang="en-US" dirty="0"/>
              <a:t> choi co ten </a:t>
            </a:r>
            <a:r>
              <a:rPr lang="en-US" dirty="0" err="1"/>
              <a:t>goi</a:t>
            </a:r>
            <a:r>
              <a:rPr lang="en-US" dirty="0"/>
              <a:t> la Ai </a:t>
            </a:r>
            <a:r>
              <a:rPr lang="en-US" dirty="0" err="1"/>
              <a:t>nhanh</a:t>
            </a:r>
            <a:r>
              <a:rPr lang="en-US" dirty="0"/>
              <a:t> tri. </a:t>
            </a:r>
            <a:r>
              <a:rPr lang="en-US" dirty="0" err="1"/>
              <a:t>Cac</a:t>
            </a:r>
            <a:r>
              <a:rPr lang="en-US" dirty="0"/>
              <a:t> e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neu </a:t>
            </a:r>
            <a:r>
              <a:rPr lang="en-US" dirty="0" err="1"/>
              <a:t>nhanh</a:t>
            </a:r>
            <a:r>
              <a:rPr lang="en-US" dirty="0"/>
              <a:t> ten </a:t>
            </a:r>
            <a:r>
              <a:rPr lang="en-US" dirty="0" err="1"/>
              <a:t>goi</a:t>
            </a:r>
            <a:r>
              <a:rPr lang="en-US" dirty="0"/>
              <a:t> </a:t>
            </a:r>
            <a:r>
              <a:rPr lang="en-US" dirty="0" err="1"/>
              <a:t>cac</a:t>
            </a:r>
            <a:r>
              <a:rPr lang="en-US" dirty="0"/>
              <a:t> con vat bat </a:t>
            </a:r>
            <a:r>
              <a:rPr lang="en-US" dirty="0" err="1"/>
              <a:t>dau</a:t>
            </a:r>
            <a:r>
              <a:rPr lang="en-US" dirty="0"/>
              <a:t> bang chu </a:t>
            </a:r>
            <a:r>
              <a:rPr lang="en-US" dirty="0" err="1"/>
              <a:t>cai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. Thoi </a:t>
            </a:r>
            <a:r>
              <a:rPr lang="en-US" dirty="0" err="1"/>
              <a:t>gian</a:t>
            </a:r>
            <a:r>
              <a:rPr lang="en-US" dirty="0"/>
              <a:t> 15s bat </a:t>
            </a:r>
            <a:r>
              <a:rPr lang="en-US" dirty="0" err="1"/>
              <a:t>dau</a:t>
            </a:r>
            <a:r>
              <a:rPr lang="en-US" dirty="0"/>
              <a:t>.  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bàng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k </a:t>
            </a:r>
            <a:r>
              <a:rPr lang="en-US" dirty="0" err="1"/>
              <a:t>nè</a:t>
            </a:r>
            <a:r>
              <a:rPr lang="en-US" dirty="0"/>
              <a:t>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628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bàng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k </a:t>
            </a:r>
            <a:r>
              <a:rPr lang="en-US" dirty="0" err="1"/>
              <a:t>nè</a:t>
            </a:r>
            <a:r>
              <a:rPr lang="en-US" dirty="0"/>
              <a:t>! </a:t>
            </a:r>
            <a:r>
              <a:rPr lang="en-US" dirty="0" err="1"/>
              <a:t>Chẳng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.......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56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đâu</a:t>
            </a:r>
            <a:r>
              <a:rPr lang="en-US" dirty="0"/>
              <a:t> </a:t>
            </a:r>
            <a:r>
              <a:rPr lang="en-US" dirty="0" err="1"/>
              <a:t>bàng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k </a:t>
            </a:r>
            <a:r>
              <a:rPr lang="en-US" dirty="0" err="1"/>
              <a:t>nè</a:t>
            </a:r>
            <a:r>
              <a:rPr lang="en-US" dirty="0"/>
              <a:t>! </a:t>
            </a:r>
            <a:r>
              <a:rPr lang="en-US" dirty="0" err="1"/>
              <a:t>Chẳng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093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tin </a:t>
            </a:r>
            <a:r>
              <a:rPr lang="en-US" dirty="0" err="1"/>
              <a:t>chăc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cac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bang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cai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nè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lơp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768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, </a:t>
            </a:r>
            <a:r>
              <a:rPr lang="en-US" dirty="0" err="1"/>
              <a:t>cua</a:t>
            </a:r>
            <a:r>
              <a:rPr lang="en-US" dirty="0"/>
              <a:t>, </a:t>
            </a:r>
            <a:r>
              <a:rPr lang="en-US" dirty="0" err="1"/>
              <a:t>cò</a:t>
            </a:r>
            <a:r>
              <a:rPr lang="en-US" dirty="0"/>
              <a:t>, con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đêu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bang chu </a:t>
            </a:r>
            <a:r>
              <a:rPr lang="en-US" dirty="0" err="1"/>
              <a:t>cai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.. </a:t>
            </a:r>
            <a:r>
              <a:rPr lang="en-US" dirty="0" err="1"/>
              <a:t>Cac</a:t>
            </a:r>
            <a:r>
              <a:rPr lang="en-US" dirty="0"/>
              <a:t> e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,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nè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chư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850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qs</a:t>
            </a:r>
            <a:r>
              <a:rPr lang="en-US" dirty="0"/>
              <a:t>,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.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li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li? À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2 </a:t>
            </a:r>
            <a:r>
              <a:rPr lang="en-US" dirty="0" err="1"/>
              <a:t>oli</a:t>
            </a:r>
            <a:r>
              <a:rPr lang="en-US" dirty="0"/>
              <a:t> </a:t>
            </a:r>
            <a:r>
              <a:rPr lang="en-US" dirty="0" err="1"/>
              <a:t>rưỡi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rog 2oli. 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net </a:t>
            </a:r>
            <a:r>
              <a:rPr lang="en-US" dirty="0" err="1"/>
              <a:t>nao</a:t>
            </a:r>
            <a:r>
              <a:rPr lang="en-US" dirty="0"/>
              <a:t>? À,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bơi</a:t>
            </a:r>
            <a:r>
              <a:rPr lang="en-US" dirty="0"/>
              <a:t> 2 net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, net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  net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.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viêt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 </a:t>
            </a:r>
            <a:r>
              <a:rPr lang="en-US" dirty="0" err="1"/>
              <a:t>Đăt</a:t>
            </a:r>
            <a:r>
              <a:rPr lang="en-US" dirty="0"/>
              <a:t> but </a:t>
            </a:r>
            <a:r>
              <a:rPr lang="en-US" dirty="0" err="1"/>
              <a:t>trên</a:t>
            </a:r>
            <a:r>
              <a:rPr lang="en-US" dirty="0"/>
              <a:t> ĐK </a:t>
            </a:r>
            <a:r>
              <a:rPr lang="en-US" dirty="0" err="1"/>
              <a:t>dọc</a:t>
            </a:r>
            <a:r>
              <a:rPr lang="en-US" dirty="0"/>
              <a:t> 2, </a:t>
            </a:r>
            <a:r>
              <a:rPr lang="en-US" dirty="0" err="1"/>
              <a:t>dưới</a:t>
            </a:r>
            <a:r>
              <a:rPr lang="en-US" dirty="0"/>
              <a:t> ĐK </a:t>
            </a:r>
            <a:r>
              <a:rPr lang="en-US" dirty="0" err="1"/>
              <a:t>ngang</a:t>
            </a:r>
            <a:r>
              <a:rPr lang="en-US" dirty="0"/>
              <a:t> 4, </a:t>
            </a:r>
            <a:r>
              <a:rPr lang="en-US" dirty="0" err="1"/>
              <a:t>viết</a:t>
            </a:r>
            <a:r>
              <a:rPr lang="en-US" dirty="0"/>
              <a:t> 1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phia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ĐK </a:t>
            </a:r>
            <a:r>
              <a:rPr lang="en-US" dirty="0" err="1"/>
              <a:t>ngang</a:t>
            </a:r>
            <a:r>
              <a:rPr lang="en-US" dirty="0"/>
              <a:t> 2, </a:t>
            </a:r>
            <a:r>
              <a:rPr lang="en-US" dirty="0" err="1"/>
              <a:t>lượn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chạm</a:t>
            </a:r>
            <a:r>
              <a:rPr lang="en-US" dirty="0"/>
              <a:t> ĐK </a:t>
            </a:r>
            <a:r>
              <a:rPr lang="en-US" dirty="0" err="1"/>
              <a:t>dọc</a:t>
            </a:r>
            <a:r>
              <a:rPr lang="en-US" dirty="0"/>
              <a:t> 3,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net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net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ĐK </a:t>
            </a:r>
            <a:r>
              <a:rPr lang="en-US" dirty="0" err="1"/>
              <a:t>dọc</a:t>
            </a:r>
            <a:r>
              <a:rPr lang="en-US" dirty="0"/>
              <a:t> 2, </a:t>
            </a:r>
            <a:r>
              <a:rPr lang="en-US" dirty="0" err="1"/>
              <a:t>dưới</a:t>
            </a:r>
            <a:r>
              <a:rPr lang="en-US" dirty="0"/>
              <a:t> ĐK </a:t>
            </a:r>
            <a:r>
              <a:rPr lang="en-US" dirty="0" err="1"/>
              <a:t>ngang</a:t>
            </a:r>
            <a:r>
              <a:rPr lang="en-US" dirty="0"/>
              <a:t> 2.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821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Đăt</a:t>
            </a:r>
            <a:r>
              <a:rPr lang="en-US" dirty="0"/>
              <a:t> but </a:t>
            </a:r>
            <a:r>
              <a:rPr lang="en-US" dirty="0" err="1"/>
              <a:t>trên</a:t>
            </a:r>
            <a:r>
              <a:rPr lang="en-US" dirty="0"/>
              <a:t> ĐK </a:t>
            </a:r>
            <a:r>
              <a:rPr lang="en-US" dirty="0" err="1"/>
              <a:t>dọc</a:t>
            </a:r>
            <a:r>
              <a:rPr lang="en-US" dirty="0"/>
              <a:t> 2, </a:t>
            </a:r>
            <a:r>
              <a:rPr lang="en-US" dirty="0" err="1"/>
              <a:t>dưới</a:t>
            </a:r>
            <a:r>
              <a:rPr lang="en-US" dirty="0"/>
              <a:t> ĐK </a:t>
            </a:r>
            <a:r>
              <a:rPr lang="en-US" dirty="0" err="1"/>
              <a:t>ngang</a:t>
            </a:r>
            <a:r>
              <a:rPr lang="en-US" dirty="0"/>
              <a:t> 4, </a:t>
            </a:r>
            <a:r>
              <a:rPr lang="en-US" dirty="0" err="1"/>
              <a:t>viết</a:t>
            </a:r>
            <a:r>
              <a:rPr lang="en-US" dirty="0"/>
              <a:t> 1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phia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ĐK </a:t>
            </a:r>
            <a:r>
              <a:rPr lang="en-US" dirty="0" err="1"/>
              <a:t>ngang</a:t>
            </a:r>
            <a:r>
              <a:rPr lang="en-US" dirty="0"/>
              <a:t> 2, </a:t>
            </a:r>
            <a:r>
              <a:rPr lang="en-US" dirty="0" err="1"/>
              <a:t>lượn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chạm</a:t>
            </a:r>
            <a:r>
              <a:rPr lang="en-US" dirty="0"/>
              <a:t> ĐK </a:t>
            </a:r>
            <a:r>
              <a:rPr lang="en-US" dirty="0" err="1"/>
              <a:t>dọc</a:t>
            </a:r>
            <a:r>
              <a:rPr lang="en-US" dirty="0"/>
              <a:t> 3,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net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liền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net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ĐK </a:t>
            </a:r>
            <a:r>
              <a:rPr lang="en-US" dirty="0" err="1"/>
              <a:t>dọc</a:t>
            </a:r>
            <a:r>
              <a:rPr lang="en-US" dirty="0"/>
              <a:t> 2, </a:t>
            </a:r>
            <a:r>
              <a:rPr lang="en-US" dirty="0" err="1"/>
              <a:t>dưới</a:t>
            </a:r>
            <a:r>
              <a:rPr lang="en-US" dirty="0"/>
              <a:t> ĐK </a:t>
            </a:r>
            <a:r>
              <a:rPr lang="en-US" dirty="0" err="1"/>
              <a:t>ngang</a:t>
            </a:r>
            <a:r>
              <a:rPr lang="en-US" dirty="0"/>
              <a:t> 2.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chỗ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nét</a:t>
            </a:r>
            <a:r>
              <a:rPr lang="en-US" dirty="0"/>
              <a:t> </a:t>
            </a:r>
            <a:r>
              <a:rPr lang="en-US" dirty="0" err="1"/>
              <a:t>cong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. 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e </a:t>
            </a:r>
            <a:r>
              <a:rPr lang="en-US" dirty="0" err="1"/>
              <a:t>vưa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trinh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xê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32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CAB17-4845-4C74-910D-5FB75825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24EB39-8DE9-4E1D-AAC5-8822C9C87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19A85-AC21-4A02-AD01-37D7CE87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251C2D-25FF-40BE-80B5-8B4C4018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8B278F-3DEA-490C-9CAD-06FD8A9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B596CC-7BDC-4294-AF76-D6FF43CA7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3B7253-E21C-479D-AE19-49C0A4C7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9CE7C0-9F69-4B91-92DA-81F6C82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DC51F-6A5D-4D38-B855-21FA297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009530-BAA1-43F6-8014-E9A4E620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8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27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2985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347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77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943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776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81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99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2E9A98-58AA-4DE6-8001-29D4485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BF7653-EF5E-426B-A804-DBF60EBF4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154B8B-7203-4CB2-B452-46C85FA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5B8721-81E9-4585-9A57-74F5732E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D77C66-FACC-4585-A503-8A8A20C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730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12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B1D70-9BFD-436B-8F0B-D1563607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F54C16-0680-40A6-B25A-FC767B3B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20AB3E-2871-42C3-A3FA-1B08D72E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3FF7CF-9C30-4073-AC6D-BAF60D1D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80CDDE-AAFE-4879-B83C-C27AC15B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312D8-63D8-4000-B08E-07FF2E2C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9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7E638-BF9B-4062-BE26-0466B4C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1573C3-31F7-4D61-8B89-0F4CA0BD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BAE128-187D-4DC7-BE2C-51DB98E4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A20118-231F-41FC-9128-82EED9C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28F244-7DF0-4176-A283-7DB684B2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CEE06D0-8AB2-44FF-A01D-C599B1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838C53-E257-45DD-81A2-1E44CEC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13EF872-4C4B-4937-BDE9-267AA1B5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9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CF069-FA11-44DB-B295-5928B03C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38DCC0-1C7B-4C0F-99C0-5C362808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E5B6CA-5489-4CF1-A06F-FA1D6B5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361FC-74F4-49B9-8904-F01769F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0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897FEB-C037-4B94-A5DB-551470D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9E76E7-8A95-4999-B41C-80CC0552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76953C-DCC2-4A8D-A58D-683CD471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0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F788A-C1B8-49B1-A896-E100993F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2A2547-5343-4AB7-9206-82C780A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39E5BD-D950-4063-94BF-6E3EEB331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8236A9-62EB-4D13-B4F6-BB432805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1364B3-0A7C-4E69-9FE3-BE41425E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F2569A-56FC-4A61-A06E-5207D0FE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9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B6F7B-ED6E-46F6-BA06-E6A2418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77F3917-8F70-445B-83AA-C6F136F56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06BBAF-200B-4C66-8079-A4B3D153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0C4386-B761-4FA2-BB2E-3E451CFE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CEC48A-AE56-4E5B-853D-42DECEDC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8B8922-FE68-45FB-8BED-64DFEB35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2AB379-AC5D-4F04-9B8B-02545E06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C4F83E-9D99-4804-BE4A-D4D0E5708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44769-D2D7-48A9-9EA2-22C5BDC20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44FC32-ADB6-4687-944B-19CBF60E6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8D36AC-60DE-4B55-8531-CD1E8A03C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02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854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409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hyperlink" Target="https://www.freeppt7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3.mp4"/><Relationship Id="rId7" Type="http://schemas.openxmlformats.org/officeDocument/2006/relationships/notesSlide" Target="../notesSlides/notesSlide9.xml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5" Type="http://schemas.microsoft.com/office/2007/relationships/media" Target="../media/media1.mp3"/><Relationship Id="rId10" Type="http://schemas.openxmlformats.org/officeDocument/2006/relationships/image" Target="../media/image28.png"/><Relationship Id="rId4" Type="http://schemas.openxmlformats.org/officeDocument/2006/relationships/audio" Target="NULL" TargetMode="Externa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8.png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NULL" TargetMode="Externa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8.png"/><Relationship Id="rId2" Type="http://schemas.openxmlformats.org/officeDocument/2006/relationships/vide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video" Target="NULL" TargetMode="Externa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s://freepngimg.com/png/33307-fountain-pen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mp4"/><Relationship Id="rId7" Type="http://schemas.openxmlformats.org/officeDocument/2006/relationships/image" Target="../media/image34.png"/><Relationship Id="rId2" Type="http://schemas.openxmlformats.org/officeDocument/2006/relationships/video" Target="NULL" TargetMode="Externa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7.xml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4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.mp3"/><Relationship Id="rId7" Type="http://schemas.openxmlformats.org/officeDocument/2006/relationships/image" Target="../media/image38.png"/><Relationship Id="rId2" Type="http://schemas.openxmlformats.org/officeDocument/2006/relationships/audio" Target="NULL" TargetMode="Externa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hyperlink" Target="http://www.pngall.com/c-letter-png/download/25981" TargetMode="External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pngall.com/c-letter-png/download/25981" TargetMode="Externa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3.jpe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68C9BDCC-46B5-4A1A-89F0-CEB94C6AF897}"/>
              </a:ext>
            </a:extLst>
          </p:cNvPr>
          <p:cNvSpPr/>
          <p:nvPr/>
        </p:nvSpPr>
        <p:spPr>
          <a:xfrm>
            <a:off x="1660233" y="1081848"/>
            <a:ext cx="8871530" cy="538572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3">
            <a:hlinkClick r:id="rId4"/>
            <a:extLst>
              <a:ext uri="{FF2B5EF4-FFF2-40B4-BE49-F238E27FC236}">
                <a16:creationId xmlns:a16="http://schemas.microsoft.com/office/drawing/2014/main" id="{BA24E30D-7420-4CE0-ABF8-03CC86E3DCF8}"/>
              </a:ext>
            </a:extLst>
          </p:cNvPr>
          <p:cNvSpPr txBox="1"/>
          <p:nvPr/>
        </p:nvSpPr>
        <p:spPr>
          <a:xfrm>
            <a:off x="6582440" y="6467568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https://www.freeppt7.com.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8AC7DBD-ADA9-4847-BE70-5013A9B5D5CD}"/>
              </a:ext>
            </a:extLst>
          </p:cNvPr>
          <p:cNvSpPr txBox="1">
            <a:spLocks/>
          </p:cNvSpPr>
          <p:nvPr/>
        </p:nvSpPr>
        <p:spPr>
          <a:xfrm>
            <a:off x="2037387" y="1735637"/>
            <a:ext cx="7924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b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681934-A33F-4CD6-9AE2-AA1CD5AA7AC5}"/>
              </a:ext>
            </a:extLst>
          </p:cNvPr>
          <p:cNvSpPr/>
          <p:nvPr/>
        </p:nvSpPr>
        <p:spPr>
          <a:xfrm>
            <a:off x="2998326" y="3208281"/>
            <a:ext cx="67172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chữ hoa C</a:t>
            </a:r>
            <a:endParaRPr lang="en-US" sz="8000" b="1" dirty="0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84AAA4-5D00-429F-91DB-FCE59A719D05}"/>
              </a:ext>
            </a:extLst>
          </p:cNvPr>
          <p:cNvSpPr/>
          <p:nvPr/>
        </p:nvSpPr>
        <p:spPr>
          <a:xfrm>
            <a:off x="3224538" y="1884841"/>
            <a:ext cx="60905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 Việt</a:t>
            </a:r>
            <a:endParaRPr lang="en-US" sz="8000" b="1" dirty="0">
              <a:ln w="127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67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50">
        <p:fade/>
      </p:transition>
    </mc:Choice>
    <mc:Fallback xmlns="">
      <p:transition spd="med" advTm="10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21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ver Blog Tistory Naver Blog Daum PNG, Clipart, Background Green, Baize,  Blackboard, Blog, Bulletin Board Free">
            <a:extLst>
              <a:ext uri="{FF2B5EF4-FFF2-40B4-BE49-F238E27FC236}">
                <a16:creationId xmlns:a16="http://schemas.microsoft.com/office/drawing/2014/main" id="{E2960F64-A3F2-46FF-95BE-40DED035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09244"/>
            <a:ext cx="8655050" cy="60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54FBF3-1A0C-4BE3-A126-FF6C6B5E1D59}"/>
              </a:ext>
            </a:extLst>
          </p:cNvPr>
          <p:cNvSpPr txBox="1"/>
          <p:nvPr/>
        </p:nvSpPr>
        <p:spPr>
          <a:xfrm>
            <a:off x="4838699" y="1227905"/>
            <a:ext cx="2854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31DB42-8046-4BEF-B446-3A94311F879C}"/>
              </a:ext>
            </a:extLst>
          </p:cNvPr>
          <p:cNvSpPr txBox="1"/>
          <p:nvPr/>
        </p:nvSpPr>
        <p:spPr>
          <a:xfrm>
            <a:off x="4374629" y="2227933"/>
            <a:ext cx="3783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hoaC</a:t>
            </a:r>
            <a:endParaRPr lang="en-US" sz="5400" b="1" dirty="0">
              <a:solidFill>
                <a:srgbClr val="FFFF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358E5F-47E6-48C6-8F5A-0073A8C9C4A9}"/>
              </a:ext>
            </a:extLst>
          </p:cNvPr>
          <p:cNvCxnSpPr>
            <a:cxnSpLocks/>
          </p:cNvCxnSpPr>
          <p:nvPr/>
        </p:nvCxnSpPr>
        <p:spPr>
          <a:xfrm>
            <a:off x="5171090" y="1778000"/>
            <a:ext cx="202302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77797EE-C93D-4478-837E-DA86B0056F94}"/>
              </a:ext>
            </a:extLst>
          </p:cNvPr>
          <p:cNvSpPr txBox="1"/>
          <p:nvPr/>
        </p:nvSpPr>
        <p:spPr>
          <a:xfrm>
            <a:off x="3943882" y="2304878"/>
            <a:ext cx="52656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08A558-E2A4-4F78-A819-8C2E5261E069}"/>
              </a:ext>
            </a:extLst>
          </p:cNvPr>
          <p:cNvSpPr txBox="1"/>
          <p:nvPr/>
        </p:nvSpPr>
        <p:spPr>
          <a:xfrm>
            <a:off x="5002681" y="2304878"/>
            <a:ext cx="59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FABA7-6C8E-4077-A855-31FE7394D0B5}"/>
              </a:ext>
            </a:extLst>
          </p:cNvPr>
          <p:cNvSpPr txBox="1"/>
          <p:nvPr/>
        </p:nvSpPr>
        <p:spPr>
          <a:xfrm>
            <a:off x="5002681" y="2974348"/>
            <a:ext cx="59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C3281B-6C3C-48E4-8743-E1D5EBBDF63D}"/>
              </a:ext>
            </a:extLst>
          </p:cNvPr>
          <p:cNvSpPr txBox="1"/>
          <p:nvPr/>
        </p:nvSpPr>
        <p:spPr>
          <a:xfrm>
            <a:off x="6958481" y="2304878"/>
            <a:ext cx="59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B3763-22B8-4CBB-9D08-E7006F8A411A}"/>
              </a:ext>
            </a:extLst>
          </p:cNvPr>
          <p:cNvSpPr txBox="1"/>
          <p:nvPr/>
        </p:nvSpPr>
        <p:spPr>
          <a:xfrm>
            <a:off x="6958481" y="2981987"/>
            <a:ext cx="599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96FDBD6-89BA-4831-9FB5-290F02A4A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737.600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84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8"/>
    </mc:Choice>
    <mc:Fallback xmlns="">
      <p:transition spd="slow" advTm="2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986" y="1222960"/>
            <a:ext cx="3858163" cy="3858163"/>
          </a:xfrm>
          <a:prstGeom prst="rect">
            <a:avLst/>
          </a:prstGeom>
        </p:spPr>
      </p:pic>
      <p:sp>
        <p:nvSpPr>
          <p:cNvPr id="5" name="Google Shape;697;p24"/>
          <p:cNvSpPr txBox="1">
            <a:spLocks/>
          </p:cNvSpPr>
          <p:nvPr/>
        </p:nvSpPr>
        <p:spPr>
          <a:xfrm>
            <a:off x="607807" y="138802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430297" y="2680355"/>
            <a:ext cx="2847" cy="240076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872561" y="2680355"/>
            <a:ext cx="10927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2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041987" y="5228483"/>
            <a:ext cx="1929080" cy="1222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299110" y="5228483"/>
            <a:ext cx="3343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ô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01F41-DE88-42B0-AC6E-10223BE1DF27}"/>
              </a:ext>
            </a:extLst>
          </p:cNvPr>
          <p:cNvSpPr/>
          <p:nvPr/>
        </p:nvSpPr>
        <p:spPr>
          <a:xfrm>
            <a:off x="330235" y="2305835"/>
            <a:ext cx="268855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EF8F68-1690-48C5-B79E-FFD3B72C3B7F}"/>
              </a:ext>
            </a:extLst>
          </p:cNvPr>
          <p:cNvCxnSpPr>
            <a:stCxn id="9" idx="3"/>
          </p:cNvCxnSpPr>
          <p:nvPr/>
        </p:nvCxnSpPr>
        <p:spPr>
          <a:xfrm>
            <a:off x="3018792" y="2598223"/>
            <a:ext cx="1023194" cy="415647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7EA08BA-DD9E-40F3-AB60-BDBF853E8343}"/>
              </a:ext>
            </a:extLst>
          </p:cNvPr>
          <p:cNvSpPr/>
          <p:nvPr/>
        </p:nvSpPr>
        <p:spPr>
          <a:xfrm>
            <a:off x="8674659" y="2729188"/>
            <a:ext cx="28921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859A3B-65C5-4403-A49F-7C8A81A666DF}"/>
              </a:ext>
            </a:extLst>
          </p:cNvPr>
          <p:cNvCxnSpPr>
            <a:cxnSpLocks/>
          </p:cNvCxnSpPr>
          <p:nvPr/>
        </p:nvCxnSpPr>
        <p:spPr>
          <a:xfrm flipH="1">
            <a:off x="5971068" y="3170903"/>
            <a:ext cx="2877964" cy="120937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419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638">
        <p:fade/>
      </p:transition>
    </mc:Choice>
    <mc:Fallback xmlns="">
      <p:transition spd="med" advTm="108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3" grpId="0"/>
      <p:bldP spid="23" grpId="1"/>
      <p:bldP spid="9" grpId="0"/>
      <p:bldP spid="9" grpId="1"/>
      <p:bldP spid="11" grpId="0"/>
      <p:bldP spid="11" grpId="1"/>
    </p:bldLst>
  </p:timing>
  <p:extLst>
    <p:ext uri="{3A86A75C-4F4B-4683-9AE1-C65F6400EC91}">
      <p14:laserTraceLst xmlns:p14="http://schemas.microsoft.com/office/powerpoint/2010/main">
        <p14:tracePtLst>
          <p14:tracePt t="45188" x="2139950" y="801688"/>
          <p14:tracePt t="45222" x="2239963" y="912813"/>
          <p14:tracePt t="45262" x="2290763" y="976313"/>
          <p14:tracePt t="45295" x="2365375" y="1101725"/>
          <p14:tracePt t="45330" x="2452688" y="1214438"/>
          <p14:tracePt t="45362" x="2541588" y="1289050"/>
          <p14:tracePt t="45396" x="2703513" y="1427163"/>
          <p14:tracePt t="45434" x="2816225" y="1527175"/>
          <p14:tracePt t="45470" x="2954338" y="1727200"/>
          <p14:tracePt t="45502" x="3067050" y="1965325"/>
          <p14:tracePt t="45538" x="3179763" y="2165350"/>
          <p14:tracePt t="45572" x="3317875" y="2339975"/>
          <p14:tracePt t="45611" x="3392488" y="2403475"/>
          <p14:tracePt t="45643" x="3441700" y="2414588"/>
          <p14:tracePt t="45680" x="3517900" y="2452688"/>
          <p14:tracePt t="45715" x="3679825" y="2540000"/>
          <p14:tracePt t="45753" x="3917950" y="2678113"/>
          <p14:tracePt t="45787" x="4130675" y="2765425"/>
          <p14:tracePt t="45826" x="4217988" y="2816225"/>
          <p14:tracePt t="45859" x="4256088" y="2840038"/>
          <p14:tracePt t="45896" x="4305300" y="2865438"/>
          <p14:tracePt t="45933" x="4430713" y="2903538"/>
          <p14:tracePt t="45968" x="4568825" y="2965450"/>
          <p14:tracePt t="46000" x="4681538" y="2978150"/>
          <p14:tracePt t="46071" x="4706938" y="2978150"/>
          <p14:tracePt t="46103" x="4719638" y="2978150"/>
          <p14:tracePt t="46138" x="4732338" y="2965450"/>
          <p14:tracePt t="46171" x="4743450" y="2952750"/>
          <p14:tracePt t="46206" x="4768850" y="2941638"/>
          <p14:tracePt t="46241" x="4794250" y="2928938"/>
          <p14:tracePt t="46278" x="4819650" y="2916238"/>
          <p14:tracePt t="46352" x="4832350" y="2903538"/>
          <p14:tracePt t="46391" x="4881563" y="2878138"/>
          <p14:tracePt t="46430" x="4894263" y="2852738"/>
          <p14:tracePt t="46465" x="4906963" y="2852738"/>
          <p14:tracePt t="46501" x="4932363" y="2840038"/>
          <p14:tracePt t="46566" x="4945063" y="2816225"/>
          <p14:tracePt t="46598" x="4956175" y="2803525"/>
          <p14:tracePt t="46634" x="4981575" y="2790825"/>
          <p14:tracePt t="46669" x="4994275" y="2778125"/>
          <p14:tracePt t="46766" x="5006975" y="2778125"/>
          <p14:tracePt t="46862" x="5019675" y="2765425"/>
          <p14:tracePt t="47021" x="5019675" y="2752725"/>
          <p14:tracePt t="47054" x="5032375" y="2752725"/>
          <p14:tracePt t="47273" x="5045075" y="2740025"/>
          <p14:tracePt t="47556" x="5045075" y="2728913"/>
          <p14:tracePt t="47776" x="5045075" y="2716213"/>
          <p14:tracePt t="51425" x="5006975" y="2716213"/>
          <p14:tracePt t="51589" x="4994275" y="2716213"/>
          <p14:tracePt t="51628" x="4981575" y="2716213"/>
          <p14:tracePt t="51663" x="4968875" y="2716213"/>
          <p14:tracePt t="51696" x="4956175" y="2716213"/>
          <p14:tracePt t="51730" x="4945063" y="2716213"/>
          <p14:tracePt t="51763" x="4932363" y="2716213"/>
          <p14:tracePt t="51832" x="4919663" y="2716213"/>
          <p14:tracePt t="51865" x="4894263" y="2716213"/>
          <p14:tracePt t="51928" x="4868863" y="2716213"/>
          <p14:tracePt t="51986" x="4843463" y="2716213"/>
          <p14:tracePt t="52045" x="4794250" y="2716213"/>
          <p14:tracePt t="52095" x="4768850" y="2716213"/>
          <p14:tracePt t="52134" x="4732338" y="2716213"/>
          <p14:tracePt t="52166" x="4719638" y="2728913"/>
          <p14:tracePt t="52206" x="4694238" y="2740025"/>
          <p14:tracePt t="52238" x="4668838" y="2740025"/>
          <p14:tracePt t="52274" x="4656138" y="2752725"/>
          <p14:tracePt t="52307" x="4643438" y="2752725"/>
          <p14:tracePt t="52347" x="4630738" y="2752725"/>
          <p14:tracePt t="52386" x="4619625" y="2765425"/>
          <p14:tracePt t="52437" x="4606925" y="2765425"/>
          <p14:tracePt t="52471" x="4581525" y="2790825"/>
          <p14:tracePt t="52504" x="4568825" y="2790825"/>
          <p14:tracePt t="52536" x="4543425" y="2803525"/>
          <p14:tracePt t="52572" x="4530725" y="2816225"/>
          <p14:tracePt t="52607" x="4518025" y="2828925"/>
          <p14:tracePt t="52644" x="4494213" y="2840038"/>
          <p14:tracePt t="52677" x="4481513" y="2840038"/>
          <p14:tracePt t="52744" x="4481513" y="2852738"/>
          <p14:tracePt t="52781" x="4443413" y="2852738"/>
          <p14:tracePt t="52817" x="4430713" y="2878138"/>
          <p14:tracePt t="52852" x="4406900" y="2890838"/>
          <p14:tracePt t="52888" x="4381500" y="2916238"/>
          <p14:tracePt t="52923" x="4368800" y="2928938"/>
          <p14:tracePt t="52957" x="4368800" y="2941638"/>
          <p14:tracePt t="52989" x="4330700" y="2965450"/>
          <p14:tracePt t="52990" x="4318000" y="2965450"/>
          <p14:tracePt t="53022" x="4305300" y="2978150"/>
          <p14:tracePt t="53055" x="4294188" y="2978150"/>
          <p14:tracePt t="53087" x="4294188" y="2990850"/>
          <p14:tracePt t="53156" x="4256088" y="3016250"/>
          <p14:tracePt t="53187" x="4256088" y="3028950"/>
          <p14:tracePt t="53315" x="4243388" y="3028950"/>
          <p14:tracePt t="53350" x="4230688" y="3041650"/>
          <p14:tracePt t="53388" x="4230688" y="3065463"/>
          <p14:tracePt t="53425" x="4205288" y="3090863"/>
          <p14:tracePt t="53497" x="4205288" y="3103563"/>
          <p14:tracePt t="53531" x="4192588" y="3116263"/>
          <p14:tracePt t="53632" x="4181475" y="3128963"/>
          <p14:tracePt t="53665" x="4181475" y="3154363"/>
          <p14:tracePt t="53698" x="4181475" y="3165475"/>
          <p14:tracePt t="53730" x="4168775" y="3165475"/>
          <p14:tracePt t="53762" x="4168775" y="3190875"/>
          <p14:tracePt t="53796" x="4156075" y="3216275"/>
          <p14:tracePt t="53829" x="4156075" y="3241675"/>
          <p14:tracePt t="53863" x="4130675" y="3254375"/>
          <p14:tracePt t="53896" x="4130675" y="3267075"/>
          <p14:tracePt t="53932" x="4130675" y="3278188"/>
          <p14:tracePt t="53964" x="4130675" y="3290888"/>
          <p14:tracePt t="53995" x="4130675" y="3316288"/>
          <p14:tracePt t="54030" x="4130675" y="3341688"/>
          <p14:tracePt t="54061" x="4130675" y="3367088"/>
          <p14:tracePt t="54125" x="4130675" y="3378200"/>
          <p14:tracePt t="54164" x="4130675" y="3390900"/>
          <p14:tracePt t="54215" x="4130675" y="3429000"/>
          <p14:tracePt t="54256" x="4130675" y="3490913"/>
          <p14:tracePt t="54295" x="4130675" y="3516313"/>
          <p14:tracePt t="54331" x="4130675" y="3554413"/>
          <p14:tracePt t="54372" x="4130675" y="3579813"/>
          <p14:tracePt t="54410" x="4130675" y="3590925"/>
          <p14:tracePt t="54453" x="4130675" y="3629025"/>
          <p14:tracePt t="54491" x="4130675" y="3679825"/>
          <p14:tracePt t="54527" x="4130675" y="3703638"/>
          <p14:tracePt t="54560" x="4130675" y="3716338"/>
          <p14:tracePt t="54597" x="4130675" y="3729038"/>
          <p14:tracePt t="54630" x="4130675" y="3767138"/>
          <p14:tracePt t="54711" x="4130675" y="3779838"/>
          <p14:tracePt t="54748" x="4130675" y="3792538"/>
          <p14:tracePt t="54782" x="4143375" y="3816350"/>
          <p14:tracePt t="54922" x="4156075" y="3816350"/>
          <p14:tracePt t="54956" x="4181475" y="3829050"/>
          <p14:tracePt t="54995" x="4217988" y="3841750"/>
          <p14:tracePt t="55069" x="4230688" y="3841750"/>
          <p14:tracePt t="55104" x="4243388" y="3854450"/>
          <p14:tracePt t="55145" x="4256088" y="3854450"/>
          <p14:tracePt t="55181" x="4268788" y="3854450"/>
          <p14:tracePt t="55222" x="4294188" y="3854450"/>
          <p14:tracePt t="55254" x="4330700" y="3854450"/>
          <p14:tracePt t="55288" x="4356100" y="3867150"/>
          <p14:tracePt t="55362" x="4368800" y="3867150"/>
          <p14:tracePt t="55412" x="4406900" y="3879850"/>
          <p14:tracePt t="55458" x="4430713" y="3879850"/>
          <p14:tracePt t="55503" x="4443413" y="3879850"/>
          <p14:tracePt t="55577" x="4456113" y="3879850"/>
          <p14:tracePt t="55611" x="4468813" y="3892550"/>
          <p14:tracePt t="55654" x="4494213" y="3892550"/>
          <p14:tracePt t="55755" x="4506913" y="3905250"/>
          <p14:tracePt t="55823" x="4530725" y="3905250"/>
          <p14:tracePt t="55857" x="4556125" y="3916363"/>
          <p14:tracePt t="55926" x="4568825" y="3916363"/>
          <p14:tracePt t="56157" x="4581525" y="3916363"/>
          <p14:tracePt t="56260" x="4606925" y="3916363"/>
          <p14:tracePt t="56292" x="4619625" y="3916363"/>
          <p14:tracePt t="56412" x="4630738" y="3916363"/>
          <p14:tracePt t="56491" x="4643438" y="3916363"/>
          <p14:tracePt t="56523" x="4656138" y="3916363"/>
          <p14:tracePt t="56600" x="4668838" y="3916363"/>
          <p14:tracePt t="56673" x="4681538" y="3916363"/>
          <p14:tracePt t="56710" x="4694238" y="3916363"/>
          <p14:tracePt t="56712" x="4706938" y="3916363"/>
          <p14:tracePt t="56781" x="4732338" y="3916363"/>
          <p14:tracePt t="56812" x="4743450" y="3916363"/>
          <p14:tracePt t="56878" x="4756150" y="3916363"/>
          <p14:tracePt t="57092" x="4768850" y="3916363"/>
          <p14:tracePt t="57170" x="4781550" y="3916363"/>
          <p14:tracePt t="57689" x="4794250" y="3916363"/>
          <p14:tracePt t="57756" x="4806950" y="3916363"/>
          <p14:tracePt t="57824" x="4819650" y="3916363"/>
          <p14:tracePt t="57859" x="4832350" y="3916363"/>
          <p14:tracePt t="57896" x="4843463" y="3916363"/>
          <p14:tracePt t="57931" x="4868863" y="3905250"/>
          <p14:tracePt t="57967" x="4894263" y="3879850"/>
          <p14:tracePt t="58001" x="4919663" y="3879850"/>
          <p14:tracePt t="58038" x="4945063" y="3867150"/>
          <p14:tracePt t="58071" x="4968875" y="3854450"/>
          <p14:tracePt t="58109" x="4981575" y="3854450"/>
          <p14:tracePt t="58143" x="4994275" y="3854450"/>
          <p14:tracePt t="58245" x="5006975" y="3854450"/>
          <p14:tracePt t="58278" x="5006975" y="3841750"/>
          <p14:tracePt t="58318" x="5045075" y="3841750"/>
          <p14:tracePt t="58354" x="5057775" y="3841750"/>
          <p14:tracePt t="58394" x="5068888" y="3841750"/>
          <p14:tracePt t="58431" x="5094288" y="3816350"/>
          <p14:tracePt t="58469" x="5119688" y="3803650"/>
          <p14:tracePt t="58536" x="5145088" y="3803650"/>
          <p14:tracePt t="58568" x="5181600" y="3803650"/>
          <p14:tracePt t="58604" x="5181600" y="3792538"/>
          <p14:tracePt t="58649" x="5207000" y="3792538"/>
          <p14:tracePt t="58684" x="5232400" y="3779838"/>
          <p14:tracePt t="58717" x="5257800" y="3767138"/>
          <p14:tracePt t="58750" x="5270500" y="3754438"/>
          <p14:tracePt t="58782" x="5294313" y="3754438"/>
          <p14:tracePt t="58819" x="5319713" y="3741738"/>
          <p14:tracePt t="58854" x="5332413" y="3741738"/>
          <p14:tracePt t="58886" x="5345113" y="3729038"/>
          <p14:tracePt t="58919" x="5357813" y="3729038"/>
          <p14:tracePt t="58957" x="5370513" y="3729038"/>
          <p14:tracePt t="58992" x="5394325" y="3716338"/>
          <p14:tracePt t="59027" x="5419725" y="3716338"/>
          <p14:tracePt t="59060" x="5432425" y="3703638"/>
          <p14:tracePt t="59124" x="5445125" y="3679825"/>
          <p14:tracePt t="59158" x="5457825" y="3679825"/>
          <p14:tracePt t="59193" x="5457825" y="3667125"/>
          <p14:tracePt t="59227" x="5483225" y="3641725"/>
          <p14:tracePt t="59269" x="5583238" y="3579813"/>
          <p14:tracePt t="59374" x="5595938" y="3567113"/>
          <p14:tracePt t="59411" x="5619750" y="3567113"/>
          <p14:tracePt t="59451" x="5632450" y="3554413"/>
          <p14:tracePt t="59489" x="5645150" y="3541713"/>
          <p14:tracePt t="59598" x="5657850" y="3529013"/>
          <p14:tracePt t="59632" x="5670550" y="3529013"/>
          <p14:tracePt t="59632" x="5683250" y="3516313"/>
          <p14:tracePt t="59702" x="5695950" y="3490913"/>
          <p14:tracePt t="59772" x="5708650" y="3479800"/>
          <p14:tracePt t="59839" x="5719763" y="3479800"/>
          <p14:tracePt t="59872" x="5719763" y="3467100"/>
          <p14:tracePt t="59906" x="5732463" y="3454400"/>
          <p14:tracePt t="59939" x="5745163" y="3441700"/>
          <p14:tracePt t="60005" x="5757863" y="3429000"/>
          <p14:tracePt t="60037" x="5770563" y="3416300"/>
          <p14:tracePt t="60071" x="5770563" y="3403600"/>
          <p14:tracePt t="60102" x="5795963" y="3390900"/>
          <p14:tracePt t="60136" x="5808663" y="3390900"/>
          <p14:tracePt t="60168" x="5808663" y="3378200"/>
          <p14:tracePt t="60202" x="5821363" y="3367088"/>
          <p14:tracePt t="60236" x="5832475" y="3354388"/>
          <p14:tracePt t="60272" x="5845175" y="3341688"/>
          <p14:tracePt t="60340" x="5857875" y="3328988"/>
          <p14:tracePt t="60382" x="5870575" y="3303588"/>
          <p14:tracePt t="60419" x="5883275" y="3278188"/>
          <p14:tracePt t="60526" x="5883275" y="3267075"/>
          <p14:tracePt t="60561" x="5895975" y="3241675"/>
          <p14:tracePt t="60599" x="5895975" y="3228975"/>
          <p14:tracePt t="60633" x="5895975" y="3216275"/>
          <p14:tracePt t="60669" x="5895975" y="3203575"/>
          <p14:tracePt t="60702" x="5895975" y="3190875"/>
          <p14:tracePt t="60769" x="5895975" y="3178175"/>
          <p14:tracePt t="60803" x="5895975" y="3165475"/>
          <p14:tracePt t="60839" x="5895975" y="3141663"/>
          <p14:tracePt t="60910" x="5895975" y="3116263"/>
          <p14:tracePt t="60946" x="5895975" y="3103563"/>
          <p14:tracePt t="60981" x="5908675" y="3078163"/>
          <p14:tracePt t="61015" x="5921375" y="3065463"/>
          <p14:tracePt t="61050" x="5921375" y="3054350"/>
          <p14:tracePt t="61083" x="5921375" y="3041650"/>
          <p14:tracePt t="61116" x="5921375" y="3016250"/>
          <p14:tracePt t="61147" x="5932488" y="3003550"/>
          <p14:tracePt t="61243" x="5932488" y="2990850"/>
          <p14:tracePt t="61277" x="5932488" y="2978150"/>
          <p14:tracePt t="61346" x="5932488" y="2965450"/>
          <p14:tracePt t="61423" x="5932488" y="2952750"/>
          <p14:tracePt t="61503" x="5932488" y="2941638"/>
          <p14:tracePt t="62025" x="5932488" y="2928938"/>
          <p14:tracePt t="62445" x="5932488" y="2903538"/>
          <p14:tracePt t="62646" x="5932488" y="2890838"/>
          <p14:tracePt t="62746" x="5932488" y="2878138"/>
          <p14:tracePt t="62879" x="5932488" y="2865438"/>
          <p14:tracePt t="62915" x="5932488" y="2852738"/>
          <p14:tracePt t="63020" x="5921375" y="2840038"/>
          <p14:tracePt t="63088" x="5908675" y="2816225"/>
          <p14:tracePt t="63255" x="5908675" y="2803525"/>
          <p14:tracePt t="63325" x="5908675" y="2790825"/>
          <p14:tracePt t="63499" x="5908675" y="2778125"/>
          <p14:tracePt t="63746" x="5895975" y="2765425"/>
          <p14:tracePt t="63810" x="5895975" y="2752725"/>
          <p14:tracePt t="63913" x="5883275" y="2740025"/>
          <p14:tracePt t="63947" x="5870575" y="2728913"/>
          <p14:tracePt t="63985" x="5845175" y="2716213"/>
          <p14:tracePt t="64016" x="5832475" y="2716213"/>
          <p14:tracePt t="64170" x="5808663" y="2716213"/>
          <p14:tracePt t="64236" x="5795963" y="2716213"/>
          <p14:tracePt t="64268" x="5783263" y="2716213"/>
          <p14:tracePt t="64334" x="5770563" y="2703513"/>
          <p14:tracePt t="64367" x="5757863" y="2703513"/>
          <p14:tracePt t="64405" x="5732463" y="2703513"/>
          <p14:tracePt t="64716" x="5719763" y="2703513"/>
          <p14:tracePt t="64792" x="5708650" y="2703513"/>
          <p14:tracePt t="64834" x="5670550" y="2703513"/>
          <p14:tracePt t="64875" x="5645150" y="2690813"/>
          <p14:tracePt t="64911" x="5619750" y="2690813"/>
          <p14:tracePt t="64948" x="5595938" y="2690813"/>
          <p14:tracePt t="65054" x="5583238" y="2690813"/>
          <p14:tracePt t="65084" x="5557838" y="2678113"/>
          <p14:tracePt t="65150" x="5545138" y="2678113"/>
          <p14:tracePt t="65182" x="5532438" y="2678113"/>
          <p14:tracePt t="65283" x="5507038" y="2678113"/>
          <p14:tracePt t="65319" x="5495925" y="2678113"/>
          <p14:tracePt t="65355" x="5483225" y="2678113"/>
          <p14:tracePt t="65389" x="5457825" y="2678113"/>
          <p14:tracePt t="65430" x="5432425" y="2678113"/>
          <p14:tracePt t="65466" x="5407025" y="2690813"/>
          <p14:tracePt t="65505" x="5394325" y="2703513"/>
          <p14:tracePt t="65539" x="5370513" y="2716213"/>
          <p14:tracePt t="65576" x="5357813" y="2716213"/>
          <p14:tracePt t="65610" x="5345113" y="2728913"/>
          <p14:tracePt t="65650" x="5319713" y="2752725"/>
          <p14:tracePt t="65683" x="5307013" y="2765425"/>
          <p14:tracePt t="65754" x="5281613" y="2778125"/>
          <p14:tracePt t="65821" x="5270500" y="2803525"/>
          <p14:tracePt t="65858" x="5257800" y="2816225"/>
          <p14:tracePt t="65890" x="5245100" y="2816225"/>
          <p14:tracePt t="65923" x="5232400" y="2828925"/>
          <p14:tracePt t="65958" x="5207000" y="2852738"/>
          <p14:tracePt t="65988" x="5194300" y="2865438"/>
          <p14:tracePt t="66022" x="5170488" y="2890838"/>
          <p14:tracePt t="66123" x="5145088" y="2903538"/>
          <p14:tracePt t="66155" x="5132388" y="2916238"/>
          <p14:tracePt t="66189" x="5119688" y="2928938"/>
          <p14:tracePt t="66222" x="5119688" y="2941638"/>
          <p14:tracePt t="66257" x="5106988" y="2952750"/>
          <p14:tracePt t="66290" x="5094288" y="2952750"/>
          <p14:tracePt t="66323" x="5081588" y="2965450"/>
          <p14:tracePt t="66358" x="5057775" y="2978150"/>
          <p14:tracePt t="66393" x="5045075" y="2990850"/>
          <p14:tracePt t="66430" x="5032375" y="2990850"/>
          <p14:tracePt t="66471" x="5032375" y="3003550"/>
          <p14:tracePt t="66507" x="5006975" y="3016250"/>
          <p14:tracePt t="66544" x="5006975" y="3028950"/>
          <p14:tracePt t="66580" x="4981575" y="3041650"/>
          <p14:tracePt t="66615" x="4968875" y="3054350"/>
          <p14:tracePt t="66649" x="4956175" y="3078163"/>
          <p14:tracePt t="66714" x="4945063" y="3116263"/>
          <p14:tracePt t="66745" x="4932363" y="3116263"/>
          <p14:tracePt t="66781" x="4919663" y="3128963"/>
          <p14:tracePt t="66815" x="4919663" y="3154363"/>
          <p14:tracePt t="66850" x="4906963" y="3165475"/>
          <p14:tracePt t="66882" x="4906963" y="3178175"/>
          <p14:tracePt t="66916" x="4894263" y="3216275"/>
          <p14:tracePt t="66982" x="4868863" y="3241675"/>
          <p14:tracePt t="67015" x="4868863" y="3254375"/>
          <p14:tracePt t="67052" x="4856163" y="3290888"/>
          <p14:tracePt t="67088" x="4843463" y="3303588"/>
          <p14:tracePt t="67122" x="4832350" y="3316288"/>
          <p14:tracePt t="67157" x="4806950" y="3354388"/>
          <p14:tracePt t="67222" x="4806950" y="3367088"/>
          <p14:tracePt t="67254" x="4794250" y="3390900"/>
          <p14:tracePt t="67288" x="4794250" y="3416300"/>
          <p14:tracePt t="67356" x="4794250" y="3429000"/>
          <p14:tracePt t="67391" x="4794250" y="3454400"/>
          <p14:tracePt t="67429" x="4781550" y="3479800"/>
          <p14:tracePt t="67467" x="4781550" y="3490913"/>
          <p14:tracePt t="67507" x="4781550" y="3503613"/>
          <p14:tracePt t="67544" x="4768850" y="3541713"/>
          <p14:tracePt t="67580" x="4768850" y="3554413"/>
          <p14:tracePt t="67617" x="4768850" y="3579813"/>
          <p14:tracePt t="67654" x="4756150" y="3590925"/>
          <p14:tracePt t="67688" x="4756150" y="3616325"/>
          <p14:tracePt t="67732" x="4743450" y="3641725"/>
          <p14:tracePt t="67765" x="4743450" y="3692525"/>
          <p14:tracePt t="67797" x="4732338" y="3716338"/>
          <p14:tracePt t="67830" x="4732338" y="3729038"/>
          <p14:tracePt t="67865" x="4732338" y="3767138"/>
          <p14:tracePt t="67899" x="4732338" y="3779838"/>
          <p14:tracePt t="68001" x="4732338" y="3792538"/>
          <p14:tracePt t="68032" x="4732338" y="3816350"/>
          <p14:tracePt t="68102" x="4732338" y="3829050"/>
          <p14:tracePt t="68135" x="4732338" y="3854450"/>
          <p14:tracePt t="68203" x="4732338" y="3879850"/>
          <p14:tracePt t="68236" x="4732338" y="3892550"/>
          <p14:tracePt t="68272" x="4732338" y="3905250"/>
          <p14:tracePt t="68303" x="4732338" y="3916363"/>
          <p14:tracePt t="68338" x="4719638" y="3941763"/>
          <p14:tracePt t="68409" x="4719638" y="3954463"/>
          <p14:tracePt t="68445" x="4719638" y="3967163"/>
          <p14:tracePt t="68487" x="4719638" y="3979863"/>
          <p14:tracePt t="68524" x="4719638" y="3992563"/>
          <p14:tracePt t="68559" x="4719638" y="4029075"/>
          <p14:tracePt t="68593" x="4719638" y="4041775"/>
          <p14:tracePt t="68629" x="4719638" y="4054475"/>
          <p14:tracePt t="68661" x="4719638" y="4079875"/>
          <p14:tracePt t="68729" x="4719638" y="4092575"/>
          <p14:tracePt t="68764" x="4719638" y="4117975"/>
          <p14:tracePt t="68799" x="4719638" y="4129088"/>
          <p14:tracePt t="68831" x="4719638" y="4154488"/>
          <p14:tracePt t="68866" x="4719638" y="4179888"/>
          <p14:tracePt t="68900" x="4719638" y="4205288"/>
          <p14:tracePt t="68936" x="4719638" y="4217988"/>
          <p14:tracePt t="68969" x="4719638" y="4230688"/>
          <p14:tracePt t="69003" x="4719638" y="4254500"/>
          <p14:tracePt t="69035" x="4719638" y="4267200"/>
          <p14:tracePt t="69069" x="4719638" y="4292600"/>
          <p14:tracePt t="69105" x="4719638" y="4305300"/>
          <p14:tracePt t="69140" x="4719638" y="4330700"/>
          <p14:tracePt t="69173" x="4719638" y="4341813"/>
          <p14:tracePt t="69208" x="4732338" y="4367213"/>
          <p14:tracePt t="69241" x="4743450" y="4379913"/>
          <p14:tracePt t="69277" x="4756150" y="4418013"/>
          <p14:tracePt t="69308" x="4768850" y="4430713"/>
          <p14:tracePt t="69344" x="4768850" y="4454525"/>
          <p14:tracePt t="69380" x="4794250" y="4479925"/>
          <p14:tracePt t="69413" x="4819650" y="4505325"/>
          <p14:tracePt t="69454" x="4819650" y="4530725"/>
          <p14:tracePt t="69499" x="4832350" y="4543425"/>
          <p14:tracePt t="69539" x="4843463" y="4554538"/>
          <p14:tracePt t="69608" x="4868863" y="4579938"/>
          <p14:tracePt t="69641" x="4881563" y="4618038"/>
          <p14:tracePt t="69682" x="4906963" y="4643438"/>
          <p14:tracePt t="69716" x="4906963" y="4656138"/>
          <p14:tracePt t="69788" x="4932363" y="4692650"/>
          <p14:tracePt t="69820" x="4945063" y="4718050"/>
          <p14:tracePt t="69919" x="4956175" y="4743450"/>
          <p14:tracePt t="69988" x="4968875" y="4768850"/>
          <p14:tracePt t="70030" x="4981575" y="4792663"/>
          <p14:tracePt t="70116" x="4994275" y="4805363"/>
          <p14:tracePt t="70199" x="5019675" y="4830763"/>
          <p14:tracePt t="70240" x="5019675" y="4843463"/>
          <p14:tracePt t="70280" x="5057775" y="4856163"/>
          <p14:tracePt t="70320" x="5068888" y="4856163"/>
          <p14:tracePt t="70366" x="5094288" y="4892675"/>
          <p14:tracePt t="70401" x="5106988" y="4892675"/>
          <p14:tracePt t="70442" x="5119688" y="4905375"/>
          <p14:tracePt t="70484" x="5157788" y="4930775"/>
          <p14:tracePt t="70525" x="5194300" y="4943475"/>
          <p14:tracePt t="70562" x="5232400" y="4968875"/>
          <p14:tracePt t="70598" x="5257800" y="4968875"/>
          <p14:tracePt t="70672" x="5281613" y="4992688"/>
          <p14:tracePt t="70708" x="5319713" y="4992688"/>
          <p14:tracePt t="70742" x="5332413" y="4992688"/>
          <p14:tracePt t="70774" x="5357813" y="4992688"/>
          <p14:tracePt t="70810" x="5370513" y="4992688"/>
          <p14:tracePt t="70843" x="5394325" y="5005388"/>
          <p14:tracePt t="70880" x="5432425" y="5018088"/>
          <p14:tracePt t="70914" x="5457825" y="5018088"/>
          <p14:tracePt t="70950" x="5483225" y="5018088"/>
          <p14:tracePt t="71022" x="5495925" y="5018088"/>
          <p14:tracePt t="71054" x="5507038" y="5018088"/>
          <p14:tracePt t="71094" x="5519738" y="5018088"/>
          <p14:tracePt t="71133" x="5557838" y="5018088"/>
          <p14:tracePt t="71169" x="5570538" y="5018088"/>
          <p14:tracePt t="71203" x="5583238" y="5005388"/>
          <p14:tracePt t="71271" x="5607050" y="4992688"/>
          <p14:tracePt t="71304" x="5619750" y="4992688"/>
          <p14:tracePt t="71341" x="5645150" y="4992688"/>
          <p14:tracePt t="71373" x="5695950" y="4956175"/>
          <p14:tracePt t="71408" x="5708650" y="4956175"/>
          <p14:tracePt t="71447" x="5719763" y="4943475"/>
          <p14:tracePt t="71489" x="5745163" y="4930775"/>
          <p14:tracePt t="71562" x="5757863" y="4918075"/>
          <p14:tracePt t="71593" x="5770563" y="4905375"/>
          <p14:tracePt t="71661" x="5783263" y="4905375"/>
          <p14:tracePt t="71693" x="5795963" y="4892675"/>
          <p14:tracePt t="71729" x="5808663" y="4879975"/>
          <p14:tracePt t="71764" x="5832475" y="4856163"/>
          <p14:tracePt t="71810" x="5845175" y="4843463"/>
          <p14:tracePt t="71843" x="5845175" y="4830763"/>
          <p14:tracePt t="71878" x="5870575" y="4805363"/>
          <p14:tracePt t="71910" x="5883275" y="4792663"/>
          <p14:tracePt t="71944" x="5883275" y="4779963"/>
          <p14:tracePt t="71977" x="5895975" y="4768850"/>
          <p14:tracePt t="72012" x="5908675" y="4756150"/>
          <p14:tracePt t="72076" x="5908675" y="4730750"/>
          <p14:tracePt t="72110" x="5932488" y="4718050"/>
          <p14:tracePt t="72148" x="5945188" y="4705350"/>
          <p14:tracePt t="72180" x="5945188" y="4679950"/>
          <p14:tracePt t="72217" x="5957888" y="4667250"/>
          <p14:tracePt t="72254" x="5970588" y="4656138"/>
          <p14:tracePt t="72289" x="5970588" y="4643438"/>
          <p14:tracePt t="72418" x="5995988" y="4618038"/>
          <p14:tracePt t="72530" x="5995988" y="4605338"/>
          <p14:tracePt t="72564" x="5995988" y="4579938"/>
          <p14:tracePt t="72600" x="5995988" y="4554538"/>
          <p14:tracePt t="72636" x="5995988" y="4530725"/>
          <p14:tracePt t="72670" x="5995988" y="4518025"/>
          <p14:tracePt t="72830" x="5995988" y="4492625"/>
          <p14:tracePt t="72898" x="5995988" y="4479925"/>
          <p14:tracePt t="72932" x="5995988" y="4467225"/>
          <p14:tracePt t="73004" x="5995988" y="4454525"/>
          <p14:tracePt t="73038" x="5983288" y="4418013"/>
          <p14:tracePt t="73074" x="5970588" y="4418013"/>
          <p14:tracePt t="73106" x="5970588" y="4405313"/>
          <p14:tracePt t="73146" x="5957888" y="4392613"/>
          <p14:tracePt t="73177" x="5945188" y="4392613"/>
          <p14:tracePt t="73212" x="5932488" y="4379913"/>
          <p14:tracePt t="73245" x="5921375" y="4354513"/>
          <p14:tracePt t="73281" x="5908675" y="4341813"/>
          <p14:tracePt t="73315" x="5895975" y="4341813"/>
          <p14:tracePt t="73382" x="5883275" y="4330700"/>
          <p14:tracePt t="73523" x="5857875" y="4292600"/>
          <p14:tracePt t="73561" x="5832475" y="4279900"/>
          <p14:tracePt t="73634" x="5808663" y="4267200"/>
          <p14:tracePt t="73703" x="5795963" y="4254500"/>
          <p14:tracePt t="73735" x="5770563" y="4241800"/>
          <p14:tracePt t="73867" x="5745163" y="4230688"/>
          <p14:tracePt t="73902" x="5719763" y="4217988"/>
          <p14:tracePt t="73936" x="5708650" y="4205288"/>
          <p14:tracePt t="74036" x="5695950" y="4205288"/>
          <p14:tracePt t="74069" x="5657850" y="4192588"/>
          <p14:tracePt t="74105" x="5645150" y="4179888"/>
          <p14:tracePt t="74203" x="5632450" y="4179888"/>
          <p14:tracePt t="74269" x="5607050" y="4179888"/>
          <p14:tracePt t="74370" x="5595938" y="4179888"/>
          <p14:tracePt t="74404" x="5570538" y="4179888"/>
          <p14:tracePt t="74439" x="5557838" y="4179888"/>
          <p14:tracePt t="74477" x="5545138" y="4179888"/>
          <p14:tracePt t="74520" x="5532438" y="4179888"/>
          <p14:tracePt t="74594" x="5507038" y="4179888"/>
          <p14:tracePt t="74627" x="5495925" y="4179888"/>
          <p14:tracePt t="74665" x="5470525" y="4179888"/>
          <p14:tracePt t="74696" x="5457825" y="4179888"/>
          <p14:tracePt t="74734" x="5432425" y="4179888"/>
          <p14:tracePt t="74766" x="5419725" y="4179888"/>
          <p14:tracePt t="74800" x="5394325" y="4192588"/>
          <p14:tracePt t="74866" x="5383213" y="4192588"/>
          <p14:tracePt t="74903" x="5357813" y="4217988"/>
          <p14:tracePt t="74968" x="5345113" y="4230688"/>
          <p14:tracePt t="75004" x="5345113" y="4241800"/>
          <p14:tracePt t="75045" x="5319713" y="4254500"/>
          <p14:tracePt t="75076" x="5307013" y="4267200"/>
          <p14:tracePt t="75113" x="5307013" y="4279900"/>
          <p14:tracePt t="75147" x="5307013" y="4292600"/>
          <p14:tracePt t="75182" x="5307013" y="4305300"/>
          <p14:tracePt t="75214" x="5294313" y="4318000"/>
          <p14:tracePt t="75250" x="5294313" y="4341813"/>
          <p14:tracePt t="75283" x="5294313" y="4367213"/>
          <p14:tracePt t="75320" x="5294313" y="4379913"/>
          <p14:tracePt t="75352" x="5281613" y="4379913"/>
          <p14:tracePt t="75391" x="5281613" y="4418013"/>
          <p14:tracePt t="75424" x="5281613" y="4430713"/>
          <p14:tracePt t="75535" x="5270500" y="4454525"/>
          <p14:tracePt t="75607" x="5257800" y="4492625"/>
          <p14:tracePt t="75706" x="5257800" y="4505325"/>
          <p14:tracePt t="75739" x="5245100" y="4518025"/>
          <p14:tracePt t="75846" x="5245100" y="4530725"/>
          <p14:tracePt t="75882" x="5245100" y="4543425"/>
          <p14:tracePt t="75981" x="5245100" y="4554538"/>
          <p14:tracePt t="76236" x="5245100" y="4567238"/>
          <p14:tracePt t="76471" x="5245100" y="4579938"/>
          <p14:tracePt t="77339" x="5245100" y="4592638"/>
          <p14:tracePt t="79343" x="5245100" y="4543425"/>
          <p14:tracePt t="79389" x="5245100" y="4518025"/>
          <p14:tracePt t="79435" x="5245100" y="4492625"/>
          <p14:tracePt t="79479" x="5245100" y="4454525"/>
          <p14:tracePt t="79536" x="5257800" y="4367213"/>
          <p14:tracePt t="79605" x="5281613" y="4318000"/>
          <p14:tracePt t="79668" x="5294313" y="4241800"/>
          <p14:tracePt t="79702" x="5319713" y="4192588"/>
          <p14:tracePt t="79738" x="5332413" y="4129088"/>
          <p14:tracePt t="79772" x="5357813" y="4067175"/>
          <p14:tracePt t="79808" x="5357813" y="4041775"/>
          <p14:tracePt t="79842" x="5394325" y="3979863"/>
          <p14:tracePt t="79879" x="5419725" y="3929063"/>
          <p14:tracePt t="79925" x="5445125" y="3841750"/>
          <p14:tracePt t="79973" x="5483225" y="3741738"/>
          <p14:tracePt t="80014" x="5507038" y="3692525"/>
          <p14:tracePt t="80057" x="5532438" y="3667125"/>
          <p14:tracePt t="80100" x="5557838" y="3590925"/>
          <p14:tracePt t="80134" x="5583238" y="3567113"/>
          <p14:tracePt t="80168" x="5595938" y="3529013"/>
          <p14:tracePt t="80204" x="5607050" y="3490913"/>
          <p14:tracePt t="80237" x="5632450" y="3467100"/>
          <p14:tracePt t="80273" x="5632450" y="3429000"/>
          <p14:tracePt t="80306" x="5632450" y="3378200"/>
          <p14:tracePt t="80344" x="5645150" y="3316288"/>
          <p14:tracePt t="80378" x="5645150" y="3278188"/>
          <p14:tracePt t="80416" x="5645150" y="3254375"/>
          <p14:tracePt t="80452" x="5657850" y="3203575"/>
          <p14:tracePt t="80489" x="5657850" y="3178175"/>
          <p14:tracePt t="80529" x="5657850" y="3128963"/>
          <p14:tracePt t="80570" x="5670550" y="3116263"/>
          <p14:tracePt t="80610" x="5670550" y="3065463"/>
          <p14:tracePt t="80645" x="5670550" y="3054350"/>
          <p14:tracePt t="80677" x="5670550" y="3041650"/>
          <p14:tracePt t="80711" x="5683250" y="3028950"/>
          <p14:tracePt t="80746" x="5683250" y="3003550"/>
          <p14:tracePt t="80781" x="5695950" y="2990850"/>
          <p14:tracePt t="80814" x="5695950" y="2978150"/>
          <p14:tracePt t="80849" x="5708650" y="2952750"/>
          <p14:tracePt t="80883" x="5719763" y="2952750"/>
          <p14:tracePt t="80916" x="5719763" y="2941638"/>
          <p14:tracePt t="80983" x="5732463" y="2928938"/>
          <p14:tracePt t="81016" x="5732463" y="2916238"/>
          <p14:tracePt t="81051" x="5745163" y="2916238"/>
          <p14:tracePt t="81123" x="5757863" y="2890838"/>
          <p14:tracePt t="81156" x="5757863" y="2878138"/>
          <p14:tracePt t="81199" x="5770563" y="2865438"/>
          <p14:tracePt t="81300" x="5783263" y="2840038"/>
          <p14:tracePt t="81333" x="5783263" y="2828925"/>
          <p14:tracePt t="81369" x="5795963" y="2828925"/>
          <p14:tracePt t="81402" x="5795963" y="2803525"/>
          <p14:tracePt t="81511" x="5795963" y="2778125"/>
          <p14:tracePt t="81551" x="5795963" y="2752725"/>
          <p14:tracePt t="81591" x="5795963" y="2728913"/>
          <p14:tracePt t="81760" x="5795963" y="2716213"/>
          <p14:tracePt t="81890" x="5770563" y="2703513"/>
          <p14:tracePt t="82060" x="5745163" y="2703513"/>
          <p14:tracePt t="82093" x="5719763" y="2703513"/>
          <p14:tracePt t="85474" x="5708650" y="2690813"/>
          <p14:tracePt t="85508" x="5670550" y="2678113"/>
          <p14:tracePt t="85548" x="5657850" y="2678113"/>
          <p14:tracePt t="85628" x="5619750" y="2678113"/>
          <p14:tracePt t="85665" x="5583238" y="2665413"/>
          <p14:tracePt t="85701" x="5532438" y="2665413"/>
          <p14:tracePt t="85736" x="5507038" y="2665413"/>
          <p14:tracePt t="85773" x="5495925" y="2665413"/>
          <p14:tracePt t="85806" x="5457825" y="2665413"/>
          <p14:tracePt t="85845" x="5407025" y="2665413"/>
          <p14:tracePt t="85880" x="5383213" y="2665413"/>
          <p14:tracePt t="85915" x="5345113" y="2665413"/>
          <p14:tracePt t="85951" x="5307013" y="2665413"/>
          <p14:tracePt t="85985" x="5294313" y="2665413"/>
          <p14:tracePt t="86019" x="5257800" y="2665413"/>
          <p14:tracePt t="86057" x="5207000" y="2665413"/>
          <p14:tracePt t="86090" x="5181600" y="2665413"/>
          <p14:tracePt t="86127" x="5157788" y="2665413"/>
          <p14:tracePt t="86160" x="5145088" y="2665413"/>
          <p14:tracePt t="86195" x="5119688" y="2665413"/>
          <p14:tracePt t="86231" x="5068888" y="2665413"/>
          <p14:tracePt t="86270" x="5045075" y="2665413"/>
          <p14:tracePt t="86341" x="5006975" y="2665413"/>
          <p14:tracePt t="86377" x="4981575" y="2665413"/>
          <p14:tracePt t="86414" x="4968875" y="2665413"/>
          <p14:tracePt t="86838" x="4956175" y="2665413"/>
          <p14:tracePt t="86873" x="4968875" y="2665413"/>
          <p14:tracePt t="86909" x="5032375" y="2665413"/>
          <p14:tracePt t="86943" x="5119688" y="2678113"/>
          <p14:tracePt t="86982" x="5170488" y="2690813"/>
          <p14:tracePt t="87015" x="5257800" y="2716213"/>
          <p14:tracePt t="87054" x="5294313" y="2716213"/>
          <p14:tracePt t="87087" x="5319713" y="2728913"/>
          <p14:tracePt t="87124" x="5357813" y="2728913"/>
          <p14:tracePt t="87158" x="5370513" y="2728913"/>
          <p14:tracePt t="87226" x="5407025" y="2740025"/>
          <p14:tracePt t="87264" x="5419725" y="2740025"/>
          <p14:tracePt t="87300" x="5432425" y="2740025"/>
          <p14:tracePt t="87339" x="5483225" y="2740025"/>
          <p14:tracePt t="87378" x="5495925" y="2740025"/>
          <p14:tracePt t="87379" x="5507038" y="2740025"/>
          <p14:tracePt t="87413" x="5532438" y="2740025"/>
          <p14:tracePt t="87450" x="5557838" y="2740025"/>
          <p14:tracePt t="87484" x="5583238" y="2740025"/>
          <p14:tracePt t="87519" x="5619750" y="2740025"/>
          <p14:tracePt t="87554" x="5632450" y="2740025"/>
          <p14:tracePt t="87669" x="5670550" y="2740025"/>
          <p14:tracePt t="88030" x="5683250" y="2740025"/>
          <p14:tracePt t="88338" x="5695950" y="2740025"/>
          <p14:tracePt t="88439" x="5708650" y="2728913"/>
          <p14:tracePt t="88472" x="5732463" y="2728913"/>
          <p14:tracePt t="91327" x="5745163" y="2728913"/>
          <p14:tracePt t="91363" x="5783263" y="2728913"/>
          <p14:tracePt t="91397" x="5883275" y="2728913"/>
          <p14:tracePt t="91429" x="6221413" y="2728913"/>
          <p14:tracePt t="91469" x="6910388" y="2740025"/>
          <p14:tracePt t="91501" x="7510463" y="2828925"/>
          <p14:tracePt t="91539" x="8537575" y="3065463"/>
          <p14:tracePt t="91573" x="9337675" y="3228975"/>
          <p14:tracePt t="91613" x="10726738" y="3354388"/>
          <p14:tracePt t="91654" x="11779250" y="34909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QUY TRÌNH VIẾT CHỮ C HOA CỠ NH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7455" end="6731"/>
                </p14:media>
              </p:ext>
            </p:extLst>
          </p:nvPr>
        </p:nvPicPr>
        <p:blipFill rotWithShape="1">
          <a:blip r:embed="rId9"/>
          <a:srcRect l="30778" t="6104" r="28106" b="20798"/>
          <a:stretch>
            <a:fillRect/>
          </a:stretch>
        </p:blipFill>
        <p:spPr>
          <a:xfrm>
            <a:off x="3901440" y="960120"/>
            <a:ext cx="4755023" cy="4755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pic>
        <p:nvPicPr>
          <p:cNvPr id="7" name="LittleGirlBeatInstrumental-V.A-291858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0237.6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09600" y="-781050"/>
            <a:ext cx="609600" cy="609600"/>
          </a:xfrm>
          <a:prstGeom prst="rect">
            <a:avLst/>
          </a:prstGeom>
        </p:spPr>
      </p:pic>
      <p:sp>
        <p:nvSpPr>
          <p:cNvPr id="10" name="Google Shape;697;p24"/>
          <p:cNvSpPr txBox="1">
            <a:spLocks/>
          </p:cNvSpPr>
          <p:nvPr/>
        </p:nvSpPr>
        <p:spPr>
          <a:xfrm>
            <a:off x="607807" y="138802"/>
            <a:ext cx="5351559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4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964">
        <p:fade/>
      </p:transition>
    </mc:Choice>
    <mc:Fallback xmlns="">
      <p:transition spd="med" advTm="539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399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77" objId="4"/>
        <p14:playEvt time="34738" objId="7"/>
        <p14:stopEvt time="52365" objId="7"/>
        <p14:stopEvt time="53950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190453" y="4555333"/>
            <a:ext cx="3031087" cy="208854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051465" y="3883980"/>
              <a:ext cx="1794246" cy="930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986" y="1222960"/>
            <a:ext cx="3858163" cy="3858163"/>
          </a:xfrm>
          <a:prstGeom prst="rect">
            <a:avLst/>
          </a:prstGeom>
        </p:spPr>
      </p:pic>
      <p:pic>
        <p:nvPicPr>
          <p:cNvPr id="15" name="Picture 4" descr="Student Writing (#4) | Free 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96" y="4770014"/>
            <a:ext cx="1925783" cy="19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697;p24"/>
          <p:cNvSpPr txBox="1">
            <a:spLocks/>
          </p:cNvSpPr>
          <p:nvPr/>
        </p:nvSpPr>
        <p:spPr>
          <a:xfrm>
            <a:off x="3167539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Cùng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luyện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viết</a:t>
            </a:r>
            <a:endParaRPr lang="en-US" sz="4267" kern="0" dirty="0">
              <a:solidFill>
                <a:sysClr val="windowText" lastClr="00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6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77">
        <p:fade/>
      </p:transition>
    </mc:Choice>
    <mc:Fallback xmlns="">
      <p:transition spd="med" advTm="150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sp>
        <p:nvSpPr>
          <p:cNvPr id="9" name="Google Shape;697;p24"/>
          <p:cNvSpPr txBox="1">
            <a:spLocks/>
          </p:cNvSpPr>
          <p:nvPr/>
        </p:nvSpPr>
        <p:spPr>
          <a:xfrm>
            <a:off x="1193961" y="345280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E672512-285C-4FC3-8AF9-8C2540FCB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526898"/>
              </p:ext>
            </p:extLst>
          </p:nvPr>
        </p:nvGraphicFramePr>
        <p:xfrm>
          <a:off x="609600" y="2019300"/>
          <a:ext cx="11087112" cy="1750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963">
                  <a:extLst>
                    <a:ext uri="{9D8B030D-6E8A-4147-A177-3AD203B41FA5}">
                      <a16:colId xmlns:a16="http://schemas.microsoft.com/office/drawing/2014/main" val="3867673531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4090042585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4127459311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911315437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640589162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4261255681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2034422715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386049974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615782672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986704317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129728061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413238580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425573005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503766001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723425448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683606339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092687536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002569900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831658562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20594578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418766134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745009829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612224948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350952600"/>
                    </a:ext>
                  </a:extLst>
                </a:gridCol>
              </a:tblGrid>
              <a:tr h="4376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18280"/>
                  </a:ext>
                </a:extLst>
              </a:tr>
              <a:tr h="437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78454"/>
                  </a:ext>
                </a:extLst>
              </a:tr>
              <a:tr h="437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335955"/>
                  </a:ext>
                </a:extLst>
              </a:tr>
              <a:tr h="4376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018069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AD61F867-76D3-4694-A78A-A873C0F1EEB8}"/>
              </a:ext>
            </a:extLst>
          </p:cNvPr>
          <p:cNvGrpSpPr/>
          <p:nvPr/>
        </p:nvGrpSpPr>
        <p:grpSpPr>
          <a:xfrm>
            <a:off x="2447925" y="2600325"/>
            <a:ext cx="7458076" cy="1238250"/>
            <a:chOff x="2447925" y="2600325"/>
            <a:chExt cx="7458076" cy="123825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22D5B4D-99EC-4C60-83A7-B8A45E4FE977}"/>
                </a:ext>
              </a:extLst>
            </p:cNvPr>
            <p:cNvGrpSpPr/>
            <p:nvPr/>
          </p:nvGrpSpPr>
          <p:grpSpPr>
            <a:xfrm>
              <a:off x="2447925" y="2600325"/>
              <a:ext cx="7458076" cy="1238250"/>
              <a:chOff x="2419622" y="2699658"/>
              <a:chExt cx="7544254" cy="1260701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9587ED-54BD-4302-9FF5-E79313774F68}"/>
                  </a:ext>
                </a:extLst>
              </p:cNvPr>
              <p:cNvSpPr txBox="1"/>
              <p:nvPr/>
            </p:nvSpPr>
            <p:spPr>
              <a:xfrm>
                <a:off x="2419622" y="2699658"/>
                <a:ext cx="7479961" cy="1203749"/>
              </a:xfrm>
              <a:custGeom>
                <a:avLst/>
                <a:gdLst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36530 w 8023620"/>
                  <a:gd name="connsiteY158" fmla="*/ 1112639 h 1229320"/>
                  <a:gd name="connsiteX159" fmla="*/ 6601419 w 8023620"/>
                  <a:gd name="connsiteY159" fmla="*/ 967383 h 1229320"/>
                  <a:gd name="connsiteX160" fmla="*/ 6617549 w 8023620"/>
                  <a:gd name="connsiteY160" fmla="*/ 954881 h 1229320"/>
                  <a:gd name="connsiteX161" fmla="*/ 6623162 w 8023620"/>
                  <a:gd name="connsiteY161" fmla="*/ 956239 h 1229320"/>
                  <a:gd name="connsiteX162" fmla="*/ 6628208 w 8023620"/>
                  <a:gd name="connsiteY162" fmla="*/ 929283 h 1229320"/>
                  <a:gd name="connsiteX163" fmla="*/ 6708576 w 8023620"/>
                  <a:gd name="connsiteY163" fmla="*/ 800695 h 1229320"/>
                  <a:gd name="connsiteX164" fmla="*/ 6856808 w 8023620"/>
                  <a:gd name="connsiteY164" fmla="*/ 735806 h 1229320"/>
                  <a:gd name="connsiteX165" fmla="*/ 6926460 w 8023620"/>
                  <a:gd name="connsiteY165" fmla="*/ 767953 h 1229320"/>
                  <a:gd name="connsiteX166" fmla="*/ 6943129 w 8023620"/>
                  <a:gd name="connsiteY166" fmla="*/ 834628 h 1229320"/>
                  <a:gd name="connsiteX167" fmla="*/ 6928841 w 8023620"/>
                  <a:gd name="connsiteY167" fmla="*/ 906066 h 1229320"/>
                  <a:gd name="connsiteX168" fmla="*/ 6819899 w 8023620"/>
                  <a:gd name="connsiteY168" fmla="*/ 1072753 h 1229320"/>
                  <a:gd name="connsiteX169" fmla="*/ 6778376 w 8023620"/>
                  <a:gd name="connsiteY169" fmla="*/ 1111597 h 1229320"/>
                  <a:gd name="connsiteX170" fmla="*/ 6735541 w 8023620"/>
                  <a:gd name="connsiteY170" fmla="*/ 1144199 h 1229320"/>
                  <a:gd name="connsiteX171" fmla="*/ 6742509 w 8023620"/>
                  <a:gd name="connsiteY171" fmla="*/ 1154311 h 1229320"/>
                  <a:gd name="connsiteX172" fmla="*/ 6813351 w 8023620"/>
                  <a:gd name="connsiteY172" fmla="*/ 1191816 h 1229320"/>
                  <a:gd name="connsiteX173" fmla="*/ 6937771 w 8023620"/>
                  <a:gd name="connsiteY173" fmla="*/ 1114425 h 1229320"/>
                  <a:gd name="connsiteX174" fmla="*/ 6991126 w 8023620"/>
                  <a:gd name="connsiteY174" fmla="*/ 1022115 h 1229320"/>
                  <a:gd name="connsiteX175" fmla="*/ 7008334 w 8023620"/>
                  <a:gd name="connsiteY175" fmla="*/ 984942 h 1229320"/>
                  <a:gd name="connsiteX176" fmla="*/ 7008613 w 8023620"/>
                  <a:gd name="connsiteY176" fmla="*/ 982861 h 1229320"/>
                  <a:gd name="connsiteX177" fmla="*/ 7038379 w 8023620"/>
                  <a:gd name="connsiteY177" fmla="*/ 908447 h 1229320"/>
                  <a:gd name="connsiteX178" fmla="*/ 7073502 w 8023620"/>
                  <a:gd name="connsiteY178" fmla="*/ 826592 h 1229320"/>
                  <a:gd name="connsiteX179" fmla="*/ 7110709 w 8023620"/>
                  <a:gd name="connsiteY179" fmla="*/ 768251 h 1229320"/>
                  <a:gd name="connsiteX180" fmla="*/ 7171133 w 8023620"/>
                  <a:gd name="connsiteY180" fmla="*/ 735211 h 1229320"/>
                  <a:gd name="connsiteX181" fmla="*/ 7255668 w 8023620"/>
                  <a:gd name="connsiteY181" fmla="*/ 764381 h 1229320"/>
                  <a:gd name="connsiteX182" fmla="*/ 7283350 w 8023620"/>
                  <a:gd name="connsiteY182" fmla="*/ 817662 h 1229320"/>
                  <a:gd name="connsiteX183" fmla="*/ 7288410 w 8023620"/>
                  <a:gd name="connsiteY183" fmla="*/ 877491 h 1229320"/>
                  <a:gd name="connsiteX184" fmla="*/ 7288410 w 8023620"/>
                  <a:gd name="connsiteY184" fmla="*/ 925015 h 1229320"/>
                  <a:gd name="connsiteX185" fmla="*/ 7290791 w 8023620"/>
                  <a:gd name="connsiteY185" fmla="*/ 919163 h 1229320"/>
                  <a:gd name="connsiteX186" fmla="*/ 7334844 w 8023620"/>
                  <a:gd name="connsiteY186" fmla="*/ 838200 h 1229320"/>
                  <a:gd name="connsiteX187" fmla="*/ 7393184 w 8023620"/>
                  <a:gd name="connsiteY187" fmla="*/ 774502 h 1229320"/>
                  <a:gd name="connsiteX188" fmla="*/ 7472362 w 8023620"/>
                  <a:gd name="connsiteY188" fmla="*/ 736997 h 1229320"/>
                  <a:gd name="connsiteX189" fmla="*/ 7497364 w 8023620"/>
                  <a:gd name="connsiteY189" fmla="*/ 735211 h 1229320"/>
                  <a:gd name="connsiteX190" fmla="*/ 7617022 w 8023620"/>
                  <a:gd name="connsiteY190" fmla="*/ 788789 h 1229320"/>
                  <a:gd name="connsiteX191" fmla="*/ 7636072 w 8023620"/>
                  <a:gd name="connsiteY191" fmla="*/ 837903 h 1229320"/>
                  <a:gd name="connsiteX192" fmla="*/ 7640240 w 8023620"/>
                  <a:gd name="connsiteY192" fmla="*/ 888802 h 1229320"/>
                  <a:gd name="connsiteX193" fmla="*/ 7641132 w 8023620"/>
                  <a:gd name="connsiteY193" fmla="*/ 1134070 h 1229320"/>
                  <a:gd name="connsiteX194" fmla="*/ 7647978 w 8023620"/>
                  <a:gd name="connsiteY194" fmla="*/ 1171575 h 1229320"/>
                  <a:gd name="connsiteX195" fmla="*/ 7663456 w 8023620"/>
                  <a:gd name="connsiteY195" fmla="*/ 1189435 h 1229320"/>
                  <a:gd name="connsiteX196" fmla="*/ 7765255 w 8023620"/>
                  <a:gd name="connsiteY196" fmla="*/ 1112639 h 1229320"/>
                  <a:gd name="connsiteX197" fmla="*/ 7830144 w 8023620"/>
                  <a:gd name="connsiteY197" fmla="*/ 967383 h 1229320"/>
                  <a:gd name="connsiteX198" fmla="*/ 7853659 w 8023620"/>
                  <a:gd name="connsiteY198" fmla="*/ 956667 h 1229320"/>
                  <a:gd name="connsiteX199" fmla="*/ 7864077 w 8023620"/>
                  <a:gd name="connsiteY199" fmla="*/ 979289 h 1229320"/>
                  <a:gd name="connsiteX200" fmla="*/ 7780733 w 8023620"/>
                  <a:gd name="connsiteY200" fmla="*/ 1154311 h 1229320"/>
                  <a:gd name="connsiteX201" fmla="*/ 7667624 w 8023620"/>
                  <a:gd name="connsiteY201" fmla="*/ 1225153 h 1229320"/>
                  <a:gd name="connsiteX202" fmla="*/ 7667624 w 8023620"/>
                  <a:gd name="connsiteY202" fmla="*/ 1225749 h 1229320"/>
                  <a:gd name="connsiteX203" fmla="*/ 7574755 w 8023620"/>
                  <a:gd name="connsiteY203" fmla="*/ 1189435 h 1229320"/>
                  <a:gd name="connsiteX204" fmla="*/ 7552133 w 8023620"/>
                  <a:gd name="connsiteY204" fmla="*/ 1141512 h 1229320"/>
                  <a:gd name="connsiteX205" fmla="*/ 7549156 w 8023620"/>
                  <a:gd name="connsiteY205" fmla="*/ 1002209 h 1229320"/>
                  <a:gd name="connsiteX206" fmla="*/ 7549156 w 8023620"/>
                  <a:gd name="connsiteY206" fmla="*/ 888802 h 1229320"/>
                  <a:gd name="connsiteX207" fmla="*/ 7547370 w 8023620"/>
                  <a:gd name="connsiteY207" fmla="*/ 845344 h 1229320"/>
                  <a:gd name="connsiteX208" fmla="*/ 7539036 w 8023620"/>
                  <a:gd name="connsiteY208" fmla="*/ 804863 h 1229320"/>
                  <a:gd name="connsiteX209" fmla="*/ 7497364 w 8023620"/>
                  <a:gd name="connsiteY209" fmla="*/ 771525 h 1229320"/>
                  <a:gd name="connsiteX210" fmla="*/ 7477124 w 8023620"/>
                  <a:gd name="connsiteY210" fmla="*/ 772716 h 1229320"/>
                  <a:gd name="connsiteX211" fmla="*/ 7414914 w 8023620"/>
                  <a:gd name="connsiteY211" fmla="*/ 803672 h 1229320"/>
                  <a:gd name="connsiteX212" fmla="*/ 7364610 w 8023620"/>
                  <a:gd name="connsiteY212" fmla="*/ 858441 h 1229320"/>
                  <a:gd name="connsiteX213" fmla="*/ 7327105 w 8023620"/>
                  <a:gd name="connsiteY213" fmla="*/ 926306 h 1229320"/>
                  <a:gd name="connsiteX214" fmla="*/ 7290791 w 8023620"/>
                  <a:gd name="connsiteY214" fmla="*/ 1009650 h 1229320"/>
                  <a:gd name="connsiteX215" fmla="*/ 7288410 w 8023620"/>
                  <a:gd name="connsiteY215" fmla="*/ 1016595 h 1229320"/>
                  <a:gd name="connsiteX216" fmla="*/ 7288410 w 8023620"/>
                  <a:gd name="connsiteY216" fmla="*/ 1226939 h 1229320"/>
                  <a:gd name="connsiteX217" fmla="*/ 7197922 w 8023620"/>
                  <a:gd name="connsiteY217" fmla="*/ 1226939 h 1229320"/>
                  <a:gd name="connsiteX218" fmla="*/ 7197922 w 8023620"/>
                  <a:gd name="connsiteY218" fmla="*/ 877491 h 1229320"/>
                  <a:gd name="connsiteX219" fmla="*/ 7195541 w 8023620"/>
                  <a:gd name="connsiteY219" fmla="*/ 822127 h 1229320"/>
                  <a:gd name="connsiteX220" fmla="*/ 7180658 w 8023620"/>
                  <a:gd name="connsiteY220" fmla="*/ 775097 h 1229320"/>
                  <a:gd name="connsiteX221" fmla="*/ 7171133 w 8023620"/>
                  <a:gd name="connsiteY221" fmla="*/ 771525 h 1229320"/>
                  <a:gd name="connsiteX222" fmla="*/ 7143451 w 8023620"/>
                  <a:gd name="connsiteY222" fmla="*/ 786110 h 1229320"/>
                  <a:gd name="connsiteX223" fmla="*/ 7110412 w 8023620"/>
                  <a:gd name="connsiteY223" fmla="*/ 833735 h 1229320"/>
                  <a:gd name="connsiteX224" fmla="*/ 7071716 w 8023620"/>
                  <a:gd name="connsiteY224" fmla="*/ 923330 h 1229320"/>
                  <a:gd name="connsiteX225" fmla="*/ 7052517 w 8023620"/>
                  <a:gd name="connsiteY225" fmla="*/ 970211 h 1229320"/>
                  <a:gd name="connsiteX226" fmla="*/ 7049756 w 8023620"/>
                  <a:gd name="connsiteY226" fmla="*/ 976566 h 1229320"/>
                  <a:gd name="connsiteX227" fmla="*/ 7046713 w 8023620"/>
                  <a:gd name="connsiteY227" fmla="*/ 986433 h 1229320"/>
                  <a:gd name="connsiteX228" fmla="*/ 7008018 w 8023620"/>
                  <a:gd name="connsiteY228" fmla="*/ 1067693 h 1229320"/>
                  <a:gd name="connsiteX229" fmla="*/ 6964560 w 8023620"/>
                  <a:gd name="connsiteY229" fmla="*/ 1137642 h 1229320"/>
                  <a:gd name="connsiteX230" fmla="*/ 6812160 w 8023620"/>
                  <a:gd name="connsiteY230" fmla="*/ 1226939 h 1229320"/>
                  <a:gd name="connsiteX231" fmla="*/ 6676429 w 8023620"/>
                  <a:gd name="connsiteY231" fmla="*/ 1179910 h 1229320"/>
                  <a:gd name="connsiteX232" fmla="*/ 6618088 w 8023620"/>
                  <a:gd name="connsiteY232" fmla="*/ 1063824 h 1229320"/>
                  <a:gd name="connsiteX233" fmla="*/ 6616811 w 8023620"/>
                  <a:gd name="connsiteY233" fmla="*/ 1030029 h 1229320"/>
                  <a:gd name="connsiteX234" fmla="*/ 6615856 w 8023620"/>
                  <a:gd name="connsiteY234" fmla="*/ 1032644 h 1229320"/>
                  <a:gd name="connsiteX235" fmla="*/ 6438900 w 8023620"/>
                  <a:gd name="connsiteY235" fmla="*/ 1225153 h 1229320"/>
                  <a:gd name="connsiteX236" fmla="*/ 6438900 w 8023620"/>
                  <a:gd name="connsiteY236" fmla="*/ 1225749 h 1229320"/>
                  <a:gd name="connsiteX237" fmla="*/ 6346030 w 8023620"/>
                  <a:gd name="connsiteY237" fmla="*/ 1189435 h 1229320"/>
                  <a:gd name="connsiteX238" fmla="*/ 6323408 w 8023620"/>
                  <a:gd name="connsiteY238" fmla="*/ 1141512 h 1229320"/>
                  <a:gd name="connsiteX239" fmla="*/ 6320432 w 8023620"/>
                  <a:gd name="connsiteY239" fmla="*/ 1002209 h 1229320"/>
                  <a:gd name="connsiteX240" fmla="*/ 6320432 w 8023620"/>
                  <a:gd name="connsiteY240" fmla="*/ 888802 h 1229320"/>
                  <a:gd name="connsiteX241" fmla="*/ 6318646 w 8023620"/>
                  <a:gd name="connsiteY241" fmla="*/ 845344 h 1229320"/>
                  <a:gd name="connsiteX242" fmla="*/ 6310312 w 8023620"/>
                  <a:gd name="connsiteY242" fmla="*/ 804863 h 1229320"/>
                  <a:gd name="connsiteX243" fmla="*/ 6268640 w 8023620"/>
                  <a:gd name="connsiteY243" fmla="*/ 771525 h 1229320"/>
                  <a:gd name="connsiteX244" fmla="*/ 6248399 w 8023620"/>
                  <a:gd name="connsiteY244" fmla="*/ 772716 h 1229320"/>
                  <a:gd name="connsiteX245" fmla="*/ 6186189 w 8023620"/>
                  <a:gd name="connsiteY245" fmla="*/ 803672 h 1229320"/>
                  <a:gd name="connsiteX246" fmla="*/ 6135885 w 8023620"/>
                  <a:gd name="connsiteY246" fmla="*/ 858441 h 1229320"/>
                  <a:gd name="connsiteX247" fmla="*/ 6098380 w 8023620"/>
                  <a:gd name="connsiteY247" fmla="*/ 926306 h 1229320"/>
                  <a:gd name="connsiteX248" fmla="*/ 6062066 w 8023620"/>
                  <a:gd name="connsiteY248" fmla="*/ 1009650 h 1229320"/>
                  <a:gd name="connsiteX249" fmla="*/ 6059685 w 8023620"/>
                  <a:gd name="connsiteY249" fmla="*/ 1016595 h 1229320"/>
                  <a:gd name="connsiteX250" fmla="*/ 6059685 w 8023620"/>
                  <a:gd name="connsiteY250" fmla="*/ 1226939 h 1229320"/>
                  <a:gd name="connsiteX251" fmla="*/ 5969197 w 8023620"/>
                  <a:gd name="connsiteY251" fmla="*/ 1226939 h 1229320"/>
                  <a:gd name="connsiteX252" fmla="*/ 5969197 w 8023620"/>
                  <a:gd name="connsiteY252" fmla="*/ 877491 h 1229320"/>
                  <a:gd name="connsiteX253" fmla="*/ 5966816 w 8023620"/>
                  <a:gd name="connsiteY253" fmla="*/ 822127 h 1229320"/>
                  <a:gd name="connsiteX254" fmla="*/ 5951933 w 8023620"/>
                  <a:gd name="connsiteY254" fmla="*/ 775097 h 1229320"/>
                  <a:gd name="connsiteX255" fmla="*/ 5942408 w 8023620"/>
                  <a:gd name="connsiteY255" fmla="*/ 771525 h 1229320"/>
                  <a:gd name="connsiteX256" fmla="*/ 5914726 w 8023620"/>
                  <a:gd name="connsiteY256" fmla="*/ 786110 h 1229320"/>
                  <a:gd name="connsiteX257" fmla="*/ 5881687 w 8023620"/>
                  <a:gd name="connsiteY257" fmla="*/ 833735 h 1229320"/>
                  <a:gd name="connsiteX258" fmla="*/ 5842991 w 8023620"/>
                  <a:gd name="connsiteY258" fmla="*/ 923330 h 1229320"/>
                  <a:gd name="connsiteX259" fmla="*/ 5811440 w 8023620"/>
                  <a:gd name="connsiteY259" fmla="*/ 997744 h 1229320"/>
                  <a:gd name="connsiteX260" fmla="*/ 5787329 w 8023620"/>
                  <a:gd name="connsiteY260" fmla="*/ 1006971 h 1229320"/>
                  <a:gd name="connsiteX261" fmla="*/ 5779888 w 8023620"/>
                  <a:gd name="connsiteY261" fmla="*/ 982861 h 1229320"/>
                  <a:gd name="connsiteX262" fmla="*/ 5809654 w 8023620"/>
                  <a:gd name="connsiteY262" fmla="*/ 908447 h 1229320"/>
                  <a:gd name="connsiteX263" fmla="*/ 5844777 w 8023620"/>
                  <a:gd name="connsiteY263" fmla="*/ 826592 h 1229320"/>
                  <a:gd name="connsiteX264" fmla="*/ 5881984 w 8023620"/>
                  <a:gd name="connsiteY264" fmla="*/ 768251 h 1229320"/>
                  <a:gd name="connsiteX265" fmla="*/ 5942408 w 8023620"/>
                  <a:gd name="connsiteY265" fmla="*/ 735211 h 1229320"/>
                  <a:gd name="connsiteX266" fmla="*/ 5061941 w 8023620"/>
                  <a:gd name="connsiteY266" fmla="*/ 559594 h 1229320"/>
                  <a:gd name="connsiteX267" fmla="*/ 5099446 w 8023620"/>
                  <a:gd name="connsiteY267" fmla="*/ 575072 h 1229320"/>
                  <a:gd name="connsiteX268" fmla="*/ 5114924 w 8023620"/>
                  <a:gd name="connsiteY268" fmla="*/ 612577 h 1229320"/>
                  <a:gd name="connsiteX269" fmla="*/ 5099446 w 8023620"/>
                  <a:gd name="connsiteY269" fmla="*/ 650379 h 1229320"/>
                  <a:gd name="connsiteX270" fmla="*/ 5061941 w 8023620"/>
                  <a:gd name="connsiteY270" fmla="*/ 666155 h 1229320"/>
                  <a:gd name="connsiteX271" fmla="*/ 5024139 w 8023620"/>
                  <a:gd name="connsiteY271" fmla="*/ 650379 h 1229320"/>
                  <a:gd name="connsiteX272" fmla="*/ 5008363 w 8023620"/>
                  <a:gd name="connsiteY272" fmla="*/ 612577 h 1229320"/>
                  <a:gd name="connsiteX273" fmla="*/ 5024139 w 8023620"/>
                  <a:gd name="connsiteY273" fmla="*/ 575072 h 1229320"/>
                  <a:gd name="connsiteX274" fmla="*/ 5061941 w 8023620"/>
                  <a:gd name="connsiteY274" fmla="*/ 559594 h 1229320"/>
                  <a:gd name="connsiteX275" fmla="*/ 3195041 w 8023620"/>
                  <a:gd name="connsiteY275" fmla="*/ 559594 h 1229320"/>
                  <a:gd name="connsiteX276" fmla="*/ 3232546 w 8023620"/>
                  <a:gd name="connsiteY276" fmla="*/ 575072 h 1229320"/>
                  <a:gd name="connsiteX277" fmla="*/ 3248024 w 8023620"/>
                  <a:gd name="connsiteY277" fmla="*/ 612577 h 1229320"/>
                  <a:gd name="connsiteX278" fmla="*/ 3232546 w 8023620"/>
                  <a:gd name="connsiteY278" fmla="*/ 650379 h 1229320"/>
                  <a:gd name="connsiteX279" fmla="*/ 3195041 w 8023620"/>
                  <a:gd name="connsiteY279" fmla="*/ 666155 h 1229320"/>
                  <a:gd name="connsiteX280" fmla="*/ 3157239 w 8023620"/>
                  <a:gd name="connsiteY280" fmla="*/ 650379 h 1229320"/>
                  <a:gd name="connsiteX281" fmla="*/ 3141463 w 8023620"/>
                  <a:gd name="connsiteY281" fmla="*/ 612577 h 1229320"/>
                  <a:gd name="connsiteX282" fmla="*/ 3157239 w 8023620"/>
                  <a:gd name="connsiteY282" fmla="*/ 575072 h 1229320"/>
                  <a:gd name="connsiteX283" fmla="*/ 3195041 w 8023620"/>
                  <a:gd name="connsiteY283" fmla="*/ 559594 h 1229320"/>
                  <a:gd name="connsiteX284" fmla="*/ 6850260 w 8023620"/>
                  <a:gd name="connsiteY284" fmla="*/ 545902 h 1229320"/>
                  <a:gd name="connsiteX285" fmla="*/ 6860976 w 8023620"/>
                  <a:gd name="connsiteY285" fmla="*/ 556022 h 1229320"/>
                  <a:gd name="connsiteX286" fmla="*/ 6968132 w 8023620"/>
                  <a:gd name="connsiteY286" fmla="*/ 652463 h 1229320"/>
                  <a:gd name="connsiteX287" fmla="*/ 6947296 w 8023620"/>
                  <a:gd name="connsiteY287" fmla="*/ 681633 h 1229320"/>
                  <a:gd name="connsiteX288" fmla="*/ 6820494 w 8023620"/>
                  <a:gd name="connsiteY288" fmla="*/ 613767 h 1229320"/>
                  <a:gd name="connsiteX289" fmla="*/ 6762154 w 8023620"/>
                  <a:gd name="connsiteY289" fmla="*/ 659011 h 1229320"/>
                  <a:gd name="connsiteX290" fmla="*/ 6735365 w 8023620"/>
                  <a:gd name="connsiteY290" fmla="*/ 679847 h 1229320"/>
                  <a:gd name="connsiteX291" fmla="*/ 6713338 w 8023620"/>
                  <a:gd name="connsiteY291" fmla="*/ 651272 h 1229320"/>
                  <a:gd name="connsiteX292" fmla="*/ 6838354 w 8023620"/>
                  <a:gd name="connsiteY292" fmla="*/ 554831 h 1229320"/>
                  <a:gd name="connsiteX293" fmla="*/ 6850260 w 8023620"/>
                  <a:gd name="connsiteY293" fmla="*/ 545902 h 1229320"/>
                  <a:gd name="connsiteX294" fmla="*/ 1423391 w 8023620"/>
                  <a:gd name="connsiteY294" fmla="*/ 502444 h 1229320"/>
                  <a:gd name="connsiteX295" fmla="*/ 1435893 w 8023620"/>
                  <a:gd name="connsiteY295" fmla="*/ 524470 h 1229320"/>
                  <a:gd name="connsiteX296" fmla="*/ 1453158 w 8023620"/>
                  <a:gd name="connsiteY296" fmla="*/ 556022 h 1229320"/>
                  <a:gd name="connsiteX297" fmla="*/ 1460897 w 8023620"/>
                  <a:gd name="connsiteY297" fmla="*/ 570310 h 1229320"/>
                  <a:gd name="connsiteX298" fmla="*/ 1447800 w 8023620"/>
                  <a:gd name="connsiteY298" fmla="*/ 579239 h 1229320"/>
                  <a:gd name="connsiteX299" fmla="*/ 1318617 w 8023620"/>
                  <a:gd name="connsiteY299" fmla="*/ 668536 h 1229320"/>
                  <a:gd name="connsiteX300" fmla="*/ 1295400 w 8023620"/>
                  <a:gd name="connsiteY300" fmla="*/ 641747 h 1229320"/>
                  <a:gd name="connsiteX301" fmla="*/ 1406723 w 8023620"/>
                  <a:gd name="connsiteY301" fmla="*/ 520899 h 1229320"/>
                  <a:gd name="connsiteX302" fmla="*/ 1423391 w 8023620"/>
                  <a:gd name="connsiteY302" fmla="*/ 502444 h 1229320"/>
                  <a:gd name="connsiteX303" fmla="*/ 3959423 w 8023620"/>
                  <a:gd name="connsiteY303" fmla="*/ 491133 h 1229320"/>
                  <a:gd name="connsiteX304" fmla="*/ 4049910 w 8023620"/>
                  <a:gd name="connsiteY304" fmla="*/ 491133 h 1229320"/>
                  <a:gd name="connsiteX305" fmla="*/ 4049910 w 8023620"/>
                  <a:gd name="connsiteY305" fmla="*/ 673299 h 1229320"/>
                  <a:gd name="connsiteX306" fmla="*/ 4049910 w 8023620"/>
                  <a:gd name="connsiteY306" fmla="*/ 715994 h 1229320"/>
                  <a:gd name="connsiteX307" fmla="*/ 4049910 w 8023620"/>
                  <a:gd name="connsiteY307" fmla="*/ 719138 h 1229320"/>
                  <a:gd name="connsiteX308" fmla="*/ 4126706 w 8023620"/>
                  <a:gd name="connsiteY308" fmla="*/ 719138 h 1229320"/>
                  <a:gd name="connsiteX309" fmla="*/ 4126706 w 8023620"/>
                  <a:gd name="connsiteY309" fmla="*/ 754856 h 1229320"/>
                  <a:gd name="connsiteX310" fmla="*/ 4049910 w 8023620"/>
                  <a:gd name="connsiteY310" fmla="*/ 754856 h 1229320"/>
                  <a:gd name="connsiteX311" fmla="*/ 4049910 w 8023620"/>
                  <a:gd name="connsiteY311" fmla="*/ 784306 h 1229320"/>
                  <a:gd name="connsiteX312" fmla="*/ 4049910 w 8023620"/>
                  <a:gd name="connsiteY312" fmla="*/ 855464 h 1229320"/>
                  <a:gd name="connsiteX313" fmla="*/ 4049910 w 8023620"/>
                  <a:gd name="connsiteY313" fmla="*/ 1085255 h 1229320"/>
                  <a:gd name="connsiteX314" fmla="*/ 4049910 w 8023620"/>
                  <a:gd name="connsiteY314" fmla="*/ 1093589 h 1229320"/>
                  <a:gd name="connsiteX315" fmla="*/ 4050803 w 8023620"/>
                  <a:gd name="connsiteY315" fmla="*/ 1135559 h 1229320"/>
                  <a:gd name="connsiteX316" fmla="*/ 4057649 w 8023620"/>
                  <a:gd name="connsiteY316" fmla="*/ 1172170 h 1229320"/>
                  <a:gd name="connsiteX317" fmla="*/ 4074318 w 8023620"/>
                  <a:gd name="connsiteY317" fmla="*/ 1190625 h 1229320"/>
                  <a:gd name="connsiteX318" fmla="*/ 4170759 w 8023620"/>
                  <a:gd name="connsiteY318" fmla="*/ 1127522 h 1229320"/>
                  <a:gd name="connsiteX319" fmla="*/ 4210645 w 8023620"/>
                  <a:gd name="connsiteY319" fmla="*/ 1057275 h 1229320"/>
                  <a:gd name="connsiteX320" fmla="*/ 4245173 w 8023620"/>
                  <a:gd name="connsiteY320" fmla="*/ 974527 h 1229320"/>
                  <a:gd name="connsiteX321" fmla="*/ 4279106 w 8023620"/>
                  <a:gd name="connsiteY321" fmla="*/ 987028 h 1229320"/>
                  <a:gd name="connsiteX322" fmla="*/ 4243387 w 8023620"/>
                  <a:gd name="connsiteY322" fmla="*/ 1072753 h 1229320"/>
                  <a:gd name="connsiteX323" fmla="*/ 4199929 w 8023620"/>
                  <a:gd name="connsiteY323" fmla="*/ 1148358 h 1229320"/>
                  <a:gd name="connsiteX324" fmla="*/ 4074318 w 8023620"/>
                  <a:gd name="connsiteY324" fmla="*/ 1226939 h 1229320"/>
                  <a:gd name="connsiteX325" fmla="*/ 3984426 w 8023620"/>
                  <a:gd name="connsiteY325" fmla="*/ 1190030 h 1229320"/>
                  <a:gd name="connsiteX326" fmla="*/ 3961804 w 8023620"/>
                  <a:gd name="connsiteY326" fmla="*/ 1142405 h 1229320"/>
                  <a:gd name="connsiteX327" fmla="*/ 3959423 w 8023620"/>
                  <a:gd name="connsiteY327" fmla="*/ 1092994 h 1229320"/>
                  <a:gd name="connsiteX328" fmla="*/ 3959423 w 8023620"/>
                  <a:gd name="connsiteY328" fmla="*/ 1085255 h 1229320"/>
                  <a:gd name="connsiteX329" fmla="*/ 3959423 w 8023620"/>
                  <a:gd name="connsiteY329" fmla="*/ 1049536 h 1229320"/>
                  <a:gd name="connsiteX330" fmla="*/ 3959423 w 8023620"/>
                  <a:gd name="connsiteY330" fmla="*/ 1011957 h 1229320"/>
                  <a:gd name="connsiteX331" fmla="*/ 3959423 w 8023620"/>
                  <a:gd name="connsiteY331" fmla="*/ 986819 h 1229320"/>
                  <a:gd name="connsiteX332" fmla="*/ 3926085 w 8023620"/>
                  <a:gd name="connsiteY332" fmla="*/ 975122 h 1229320"/>
                  <a:gd name="connsiteX333" fmla="*/ 3948112 w 8023620"/>
                  <a:gd name="connsiteY333" fmla="*/ 903685 h 1229320"/>
                  <a:gd name="connsiteX334" fmla="*/ 3957934 w 8023620"/>
                  <a:gd name="connsiteY334" fmla="*/ 865882 h 1229320"/>
                  <a:gd name="connsiteX335" fmla="*/ 3959423 w 8023620"/>
                  <a:gd name="connsiteY335" fmla="*/ 859794 h 1229320"/>
                  <a:gd name="connsiteX336" fmla="*/ 3959423 w 8023620"/>
                  <a:gd name="connsiteY336" fmla="*/ 857715 h 1229320"/>
                  <a:gd name="connsiteX337" fmla="*/ 3959423 w 8023620"/>
                  <a:gd name="connsiteY337" fmla="*/ 855464 h 1229320"/>
                  <a:gd name="connsiteX338" fmla="*/ 3959423 w 8023620"/>
                  <a:gd name="connsiteY338" fmla="*/ 754856 h 1229320"/>
                  <a:gd name="connsiteX339" fmla="*/ 3882032 w 8023620"/>
                  <a:gd name="connsiteY339" fmla="*/ 754856 h 1229320"/>
                  <a:gd name="connsiteX340" fmla="*/ 3882032 w 8023620"/>
                  <a:gd name="connsiteY340" fmla="*/ 719138 h 1229320"/>
                  <a:gd name="connsiteX341" fmla="*/ 3959423 w 8023620"/>
                  <a:gd name="connsiteY341" fmla="*/ 719138 h 1229320"/>
                  <a:gd name="connsiteX342" fmla="*/ 3959423 w 8023620"/>
                  <a:gd name="connsiteY342" fmla="*/ 491133 h 1229320"/>
                  <a:gd name="connsiteX343" fmla="*/ 3384351 w 8023620"/>
                  <a:gd name="connsiteY343" fmla="*/ 408385 h 1229320"/>
                  <a:gd name="connsiteX344" fmla="*/ 3396852 w 8023620"/>
                  <a:gd name="connsiteY344" fmla="*/ 430411 h 1229320"/>
                  <a:gd name="connsiteX345" fmla="*/ 3414116 w 8023620"/>
                  <a:gd name="connsiteY345" fmla="*/ 461963 h 1229320"/>
                  <a:gd name="connsiteX346" fmla="*/ 3421855 w 8023620"/>
                  <a:gd name="connsiteY346" fmla="*/ 476250 h 1229320"/>
                  <a:gd name="connsiteX347" fmla="*/ 3408759 w 8023620"/>
                  <a:gd name="connsiteY347" fmla="*/ 485180 h 1229320"/>
                  <a:gd name="connsiteX348" fmla="*/ 3279576 w 8023620"/>
                  <a:gd name="connsiteY348" fmla="*/ 574477 h 1229320"/>
                  <a:gd name="connsiteX349" fmla="*/ 3256359 w 8023620"/>
                  <a:gd name="connsiteY349" fmla="*/ 547688 h 1229320"/>
                  <a:gd name="connsiteX350" fmla="*/ 3367682 w 8023620"/>
                  <a:gd name="connsiteY350" fmla="*/ 426839 h 1229320"/>
                  <a:gd name="connsiteX351" fmla="*/ 3384351 w 8023620"/>
                  <a:gd name="connsiteY351" fmla="*/ 408385 h 1229320"/>
                  <a:gd name="connsiteX352" fmla="*/ 5076824 w 8023620"/>
                  <a:gd name="connsiteY352" fmla="*/ 403027 h 1229320"/>
                  <a:gd name="connsiteX353" fmla="*/ 5094088 w 8023620"/>
                  <a:gd name="connsiteY353" fmla="*/ 421481 h 1229320"/>
                  <a:gd name="connsiteX354" fmla="*/ 5204816 w 8023620"/>
                  <a:gd name="connsiteY354" fmla="*/ 542330 h 1229320"/>
                  <a:gd name="connsiteX355" fmla="*/ 5181004 w 8023620"/>
                  <a:gd name="connsiteY355" fmla="*/ 569119 h 1229320"/>
                  <a:gd name="connsiteX356" fmla="*/ 5053012 w 8023620"/>
                  <a:gd name="connsiteY356" fmla="*/ 479822 h 1229320"/>
                  <a:gd name="connsiteX357" fmla="*/ 5039319 w 8023620"/>
                  <a:gd name="connsiteY357" fmla="*/ 470892 h 1229320"/>
                  <a:gd name="connsiteX358" fmla="*/ 5047654 w 8023620"/>
                  <a:gd name="connsiteY358" fmla="*/ 456605 h 1229320"/>
                  <a:gd name="connsiteX359" fmla="*/ 5064918 w 8023620"/>
                  <a:gd name="connsiteY359" fmla="*/ 425053 h 1229320"/>
                  <a:gd name="connsiteX360" fmla="*/ 5076824 w 8023620"/>
                  <a:gd name="connsiteY360" fmla="*/ 403027 h 1229320"/>
                  <a:gd name="connsiteX361" fmla="*/ 4549377 w 8023620"/>
                  <a:gd name="connsiteY361" fmla="*/ 36909 h 1229320"/>
                  <a:gd name="connsiteX362" fmla="*/ 4509491 w 8023620"/>
                  <a:gd name="connsiteY362" fmla="*/ 61317 h 1229320"/>
                  <a:gd name="connsiteX363" fmla="*/ 4479726 w 8023620"/>
                  <a:gd name="connsiteY363" fmla="*/ 114300 h 1229320"/>
                  <a:gd name="connsiteX364" fmla="*/ 4445198 w 8023620"/>
                  <a:gd name="connsiteY364" fmla="*/ 260747 h 1229320"/>
                  <a:gd name="connsiteX365" fmla="*/ 4437459 w 8023620"/>
                  <a:gd name="connsiteY365" fmla="*/ 415528 h 1229320"/>
                  <a:gd name="connsiteX366" fmla="*/ 4437459 w 8023620"/>
                  <a:gd name="connsiteY366" fmla="*/ 609005 h 1229320"/>
                  <a:gd name="connsiteX367" fmla="*/ 4548782 w 8023620"/>
                  <a:gd name="connsiteY367" fmla="*/ 383977 h 1229320"/>
                  <a:gd name="connsiteX368" fmla="*/ 4602956 w 8023620"/>
                  <a:gd name="connsiteY368" fmla="*/ 176213 h 1229320"/>
                  <a:gd name="connsiteX369" fmla="*/ 4588668 w 8023620"/>
                  <a:gd name="connsiteY369" fmla="*/ 61912 h 1229320"/>
                  <a:gd name="connsiteX370" fmla="*/ 4549377 w 8023620"/>
                  <a:gd name="connsiteY370" fmla="*/ 36909 h 1229320"/>
                  <a:gd name="connsiteX371" fmla="*/ 2682478 w 8023620"/>
                  <a:gd name="connsiteY371" fmla="*/ 36909 h 1229320"/>
                  <a:gd name="connsiteX372" fmla="*/ 2642592 w 8023620"/>
                  <a:gd name="connsiteY372" fmla="*/ 61317 h 1229320"/>
                  <a:gd name="connsiteX373" fmla="*/ 2612826 w 8023620"/>
                  <a:gd name="connsiteY373" fmla="*/ 114300 h 1229320"/>
                  <a:gd name="connsiteX374" fmla="*/ 2578298 w 8023620"/>
                  <a:gd name="connsiteY374" fmla="*/ 260747 h 1229320"/>
                  <a:gd name="connsiteX375" fmla="*/ 2570559 w 8023620"/>
                  <a:gd name="connsiteY375" fmla="*/ 415528 h 1229320"/>
                  <a:gd name="connsiteX376" fmla="*/ 2570559 w 8023620"/>
                  <a:gd name="connsiteY376" fmla="*/ 609005 h 1229320"/>
                  <a:gd name="connsiteX377" fmla="*/ 2681882 w 8023620"/>
                  <a:gd name="connsiteY377" fmla="*/ 383977 h 1229320"/>
                  <a:gd name="connsiteX378" fmla="*/ 2736056 w 8023620"/>
                  <a:gd name="connsiteY378" fmla="*/ 176213 h 1229320"/>
                  <a:gd name="connsiteX379" fmla="*/ 2721768 w 8023620"/>
                  <a:gd name="connsiteY379" fmla="*/ 61912 h 1229320"/>
                  <a:gd name="connsiteX380" fmla="*/ 2682478 w 8023620"/>
                  <a:gd name="connsiteY380" fmla="*/ 36909 h 1229320"/>
                  <a:gd name="connsiteX381" fmla="*/ 894159 w 8023620"/>
                  <a:gd name="connsiteY381" fmla="*/ 36314 h 1229320"/>
                  <a:gd name="connsiteX382" fmla="*/ 706635 w 8023620"/>
                  <a:gd name="connsiteY382" fmla="*/ 113704 h 1229320"/>
                  <a:gd name="connsiteX383" fmla="*/ 564951 w 8023620"/>
                  <a:gd name="connsiteY383" fmla="*/ 284559 h 1229320"/>
                  <a:gd name="connsiteX384" fmla="*/ 454223 w 8023620"/>
                  <a:gd name="connsiteY384" fmla="*/ 591145 h 1229320"/>
                  <a:gd name="connsiteX385" fmla="*/ 624780 w 8023620"/>
                  <a:gd name="connsiteY385" fmla="*/ 554236 h 1229320"/>
                  <a:gd name="connsiteX386" fmla="*/ 754856 w 8023620"/>
                  <a:gd name="connsiteY386" fmla="*/ 494705 h 1229320"/>
                  <a:gd name="connsiteX387" fmla="*/ 948927 w 8023620"/>
                  <a:gd name="connsiteY387" fmla="*/ 294382 h 1229320"/>
                  <a:gd name="connsiteX388" fmla="*/ 985837 w 8023620"/>
                  <a:gd name="connsiteY388" fmla="*/ 101798 h 1229320"/>
                  <a:gd name="connsiteX389" fmla="*/ 894159 w 8023620"/>
                  <a:gd name="connsiteY389" fmla="*/ 36314 h 1229320"/>
                  <a:gd name="connsiteX390" fmla="*/ 4549377 w 8023620"/>
                  <a:gd name="connsiteY390" fmla="*/ 595 h 1229320"/>
                  <a:gd name="connsiteX391" fmla="*/ 4582715 w 8023620"/>
                  <a:gd name="connsiteY391" fmla="*/ 8632 h 1229320"/>
                  <a:gd name="connsiteX392" fmla="*/ 4619029 w 8023620"/>
                  <a:gd name="connsiteY392" fmla="*/ 41672 h 1229320"/>
                  <a:gd name="connsiteX393" fmla="*/ 4638674 w 8023620"/>
                  <a:gd name="connsiteY393" fmla="*/ 179784 h 1229320"/>
                  <a:gd name="connsiteX394" fmla="*/ 4583013 w 8023620"/>
                  <a:gd name="connsiteY394" fmla="*/ 395585 h 1229320"/>
                  <a:gd name="connsiteX395" fmla="*/ 4437459 w 8023620"/>
                  <a:gd name="connsiteY395" fmla="*/ 688181 h 1229320"/>
                  <a:gd name="connsiteX396" fmla="*/ 4437459 w 8023620"/>
                  <a:gd name="connsiteY396" fmla="*/ 912933 h 1229320"/>
                  <a:gd name="connsiteX397" fmla="*/ 4448249 w 8023620"/>
                  <a:gd name="connsiteY397" fmla="*/ 890662 h 1229320"/>
                  <a:gd name="connsiteX398" fmla="*/ 4478535 w 8023620"/>
                  <a:gd name="connsiteY398" fmla="*/ 838200 h 1229320"/>
                  <a:gd name="connsiteX399" fmla="*/ 4636888 w 8023620"/>
                  <a:gd name="connsiteY399" fmla="*/ 734616 h 1229320"/>
                  <a:gd name="connsiteX400" fmla="*/ 4761904 w 8023620"/>
                  <a:gd name="connsiteY400" fmla="*/ 788194 h 1229320"/>
                  <a:gd name="connsiteX401" fmla="*/ 4780954 w 8023620"/>
                  <a:gd name="connsiteY401" fmla="*/ 837605 h 1229320"/>
                  <a:gd name="connsiteX402" fmla="*/ 4784526 w 8023620"/>
                  <a:gd name="connsiteY402" fmla="*/ 888206 h 1229320"/>
                  <a:gd name="connsiteX403" fmla="*/ 4784526 w 8023620"/>
                  <a:gd name="connsiteY403" fmla="*/ 1093589 h 1229320"/>
                  <a:gd name="connsiteX404" fmla="*/ 4785716 w 8023620"/>
                  <a:gd name="connsiteY404" fmla="*/ 1135559 h 1229320"/>
                  <a:gd name="connsiteX405" fmla="*/ 4792860 w 8023620"/>
                  <a:gd name="connsiteY405" fmla="*/ 1172170 h 1229320"/>
                  <a:gd name="connsiteX406" fmla="*/ 4808933 w 8023620"/>
                  <a:gd name="connsiteY406" fmla="*/ 1190625 h 1229320"/>
                  <a:gd name="connsiteX407" fmla="*/ 4905374 w 8023620"/>
                  <a:gd name="connsiteY407" fmla="*/ 1127522 h 1229320"/>
                  <a:gd name="connsiteX408" fmla="*/ 4945855 w 8023620"/>
                  <a:gd name="connsiteY408" fmla="*/ 1057275 h 1229320"/>
                  <a:gd name="connsiteX409" fmla="*/ 4980383 w 8023620"/>
                  <a:gd name="connsiteY409" fmla="*/ 974527 h 1229320"/>
                  <a:gd name="connsiteX410" fmla="*/ 5013721 w 8023620"/>
                  <a:gd name="connsiteY410" fmla="*/ 987028 h 1229320"/>
                  <a:gd name="connsiteX411" fmla="*/ 4978597 w 8023620"/>
                  <a:gd name="connsiteY411" fmla="*/ 1072753 h 1229320"/>
                  <a:gd name="connsiteX412" fmla="*/ 4934544 w 8023620"/>
                  <a:gd name="connsiteY412" fmla="*/ 1148358 h 1229320"/>
                  <a:gd name="connsiteX413" fmla="*/ 4808933 w 8023620"/>
                  <a:gd name="connsiteY413" fmla="*/ 1226939 h 1229320"/>
                  <a:gd name="connsiteX414" fmla="*/ 4719041 w 8023620"/>
                  <a:gd name="connsiteY414" fmla="*/ 1190030 h 1229320"/>
                  <a:gd name="connsiteX415" fmla="*/ 4697015 w 8023620"/>
                  <a:gd name="connsiteY415" fmla="*/ 1142405 h 1229320"/>
                  <a:gd name="connsiteX416" fmla="*/ 4694038 w 8023620"/>
                  <a:gd name="connsiteY416" fmla="*/ 1092994 h 1229320"/>
                  <a:gd name="connsiteX417" fmla="*/ 4694038 w 8023620"/>
                  <a:gd name="connsiteY417" fmla="*/ 888206 h 1229320"/>
                  <a:gd name="connsiteX418" fmla="*/ 4692252 w 8023620"/>
                  <a:gd name="connsiteY418" fmla="*/ 845046 h 1229320"/>
                  <a:gd name="connsiteX419" fmla="*/ 4683323 w 8023620"/>
                  <a:gd name="connsiteY419" fmla="*/ 804863 h 1229320"/>
                  <a:gd name="connsiteX420" fmla="*/ 4636888 w 8023620"/>
                  <a:gd name="connsiteY420" fmla="*/ 770930 h 1229320"/>
                  <a:gd name="connsiteX421" fmla="*/ 4555926 w 8023620"/>
                  <a:gd name="connsiteY421" fmla="*/ 805160 h 1229320"/>
                  <a:gd name="connsiteX422" fmla="*/ 4508301 w 8023620"/>
                  <a:gd name="connsiteY422" fmla="*/ 858441 h 1229320"/>
                  <a:gd name="connsiteX423" fmla="*/ 4448770 w 8023620"/>
                  <a:gd name="connsiteY423" fmla="*/ 975420 h 1229320"/>
                  <a:gd name="connsiteX424" fmla="*/ 4437459 w 8023620"/>
                  <a:gd name="connsiteY424" fmla="*/ 1002687 h 1229320"/>
                  <a:gd name="connsiteX425" fmla="*/ 4437459 w 8023620"/>
                  <a:gd name="connsiteY425" fmla="*/ 1228725 h 1229320"/>
                  <a:gd name="connsiteX426" fmla="*/ 4346376 w 8023620"/>
                  <a:gd name="connsiteY426" fmla="*/ 1228725 h 1229320"/>
                  <a:gd name="connsiteX427" fmla="*/ 4346376 w 8023620"/>
                  <a:gd name="connsiteY427" fmla="*/ 863799 h 1229320"/>
                  <a:gd name="connsiteX428" fmla="*/ 4282677 w 8023620"/>
                  <a:gd name="connsiteY428" fmla="*/ 988814 h 1229320"/>
                  <a:gd name="connsiteX429" fmla="*/ 4251126 w 8023620"/>
                  <a:gd name="connsiteY429" fmla="*/ 972741 h 1229320"/>
                  <a:gd name="connsiteX430" fmla="*/ 4346376 w 8023620"/>
                  <a:gd name="connsiteY430" fmla="*/ 780455 h 1229320"/>
                  <a:gd name="connsiteX431" fmla="*/ 4346376 w 8023620"/>
                  <a:gd name="connsiteY431" fmla="*/ 415528 h 1229320"/>
                  <a:gd name="connsiteX432" fmla="*/ 4358282 w 8023620"/>
                  <a:gd name="connsiteY432" fmla="*/ 255389 h 1229320"/>
                  <a:gd name="connsiteX433" fmla="*/ 4410074 w 8023620"/>
                  <a:gd name="connsiteY433" fmla="*/ 99417 h 1229320"/>
                  <a:gd name="connsiteX434" fmla="*/ 4465438 w 8023620"/>
                  <a:gd name="connsiteY434" fmla="*/ 33040 h 1229320"/>
                  <a:gd name="connsiteX435" fmla="*/ 4549377 w 8023620"/>
                  <a:gd name="connsiteY435" fmla="*/ 595 h 1229320"/>
                  <a:gd name="connsiteX436" fmla="*/ 2682478 w 8023620"/>
                  <a:gd name="connsiteY436" fmla="*/ 595 h 1229320"/>
                  <a:gd name="connsiteX437" fmla="*/ 2715816 w 8023620"/>
                  <a:gd name="connsiteY437" fmla="*/ 8632 h 1229320"/>
                  <a:gd name="connsiteX438" fmla="*/ 2752129 w 8023620"/>
                  <a:gd name="connsiteY438" fmla="*/ 41672 h 1229320"/>
                  <a:gd name="connsiteX439" fmla="*/ 2771774 w 8023620"/>
                  <a:gd name="connsiteY439" fmla="*/ 179784 h 1229320"/>
                  <a:gd name="connsiteX440" fmla="*/ 2716113 w 8023620"/>
                  <a:gd name="connsiteY440" fmla="*/ 395585 h 1229320"/>
                  <a:gd name="connsiteX441" fmla="*/ 2570559 w 8023620"/>
                  <a:gd name="connsiteY441" fmla="*/ 688181 h 1229320"/>
                  <a:gd name="connsiteX442" fmla="*/ 2570559 w 8023620"/>
                  <a:gd name="connsiteY442" fmla="*/ 912933 h 1229320"/>
                  <a:gd name="connsiteX443" fmla="*/ 2581349 w 8023620"/>
                  <a:gd name="connsiteY443" fmla="*/ 890662 h 1229320"/>
                  <a:gd name="connsiteX444" fmla="*/ 2611636 w 8023620"/>
                  <a:gd name="connsiteY444" fmla="*/ 838200 h 1229320"/>
                  <a:gd name="connsiteX445" fmla="*/ 2769989 w 8023620"/>
                  <a:gd name="connsiteY445" fmla="*/ 734616 h 1229320"/>
                  <a:gd name="connsiteX446" fmla="*/ 2895004 w 8023620"/>
                  <a:gd name="connsiteY446" fmla="*/ 788194 h 1229320"/>
                  <a:gd name="connsiteX447" fmla="*/ 2914054 w 8023620"/>
                  <a:gd name="connsiteY447" fmla="*/ 837605 h 1229320"/>
                  <a:gd name="connsiteX448" fmla="*/ 2917626 w 8023620"/>
                  <a:gd name="connsiteY448" fmla="*/ 888206 h 1229320"/>
                  <a:gd name="connsiteX449" fmla="*/ 2917626 w 8023620"/>
                  <a:gd name="connsiteY449" fmla="*/ 1093589 h 1229320"/>
                  <a:gd name="connsiteX450" fmla="*/ 2918816 w 8023620"/>
                  <a:gd name="connsiteY450" fmla="*/ 1135559 h 1229320"/>
                  <a:gd name="connsiteX451" fmla="*/ 2925960 w 8023620"/>
                  <a:gd name="connsiteY451" fmla="*/ 1172170 h 1229320"/>
                  <a:gd name="connsiteX452" fmla="*/ 2942034 w 8023620"/>
                  <a:gd name="connsiteY452" fmla="*/ 1190625 h 1229320"/>
                  <a:gd name="connsiteX453" fmla="*/ 3038474 w 8023620"/>
                  <a:gd name="connsiteY453" fmla="*/ 1127522 h 1229320"/>
                  <a:gd name="connsiteX454" fmla="*/ 3078955 w 8023620"/>
                  <a:gd name="connsiteY454" fmla="*/ 1057275 h 1229320"/>
                  <a:gd name="connsiteX455" fmla="*/ 3113484 w 8023620"/>
                  <a:gd name="connsiteY455" fmla="*/ 974527 h 1229320"/>
                  <a:gd name="connsiteX456" fmla="*/ 3146821 w 8023620"/>
                  <a:gd name="connsiteY456" fmla="*/ 987028 h 1229320"/>
                  <a:gd name="connsiteX457" fmla="*/ 3111698 w 8023620"/>
                  <a:gd name="connsiteY457" fmla="*/ 1072753 h 1229320"/>
                  <a:gd name="connsiteX458" fmla="*/ 3067644 w 8023620"/>
                  <a:gd name="connsiteY458" fmla="*/ 1148358 h 1229320"/>
                  <a:gd name="connsiteX459" fmla="*/ 2942034 w 8023620"/>
                  <a:gd name="connsiteY459" fmla="*/ 1226939 h 1229320"/>
                  <a:gd name="connsiteX460" fmla="*/ 2852142 w 8023620"/>
                  <a:gd name="connsiteY460" fmla="*/ 1190030 h 1229320"/>
                  <a:gd name="connsiteX461" fmla="*/ 2830115 w 8023620"/>
                  <a:gd name="connsiteY461" fmla="*/ 1142405 h 1229320"/>
                  <a:gd name="connsiteX462" fmla="*/ 2827138 w 8023620"/>
                  <a:gd name="connsiteY462" fmla="*/ 1092994 h 1229320"/>
                  <a:gd name="connsiteX463" fmla="*/ 2827138 w 8023620"/>
                  <a:gd name="connsiteY463" fmla="*/ 888206 h 1229320"/>
                  <a:gd name="connsiteX464" fmla="*/ 2825353 w 8023620"/>
                  <a:gd name="connsiteY464" fmla="*/ 845046 h 1229320"/>
                  <a:gd name="connsiteX465" fmla="*/ 2816423 w 8023620"/>
                  <a:gd name="connsiteY465" fmla="*/ 804863 h 1229320"/>
                  <a:gd name="connsiteX466" fmla="*/ 2769989 w 8023620"/>
                  <a:gd name="connsiteY466" fmla="*/ 770930 h 1229320"/>
                  <a:gd name="connsiteX467" fmla="*/ 2689026 w 8023620"/>
                  <a:gd name="connsiteY467" fmla="*/ 805160 h 1229320"/>
                  <a:gd name="connsiteX468" fmla="*/ 2641401 w 8023620"/>
                  <a:gd name="connsiteY468" fmla="*/ 858441 h 1229320"/>
                  <a:gd name="connsiteX469" fmla="*/ 2581870 w 8023620"/>
                  <a:gd name="connsiteY469" fmla="*/ 975420 h 1229320"/>
                  <a:gd name="connsiteX470" fmla="*/ 2570559 w 8023620"/>
                  <a:gd name="connsiteY470" fmla="*/ 1002687 h 1229320"/>
                  <a:gd name="connsiteX471" fmla="*/ 2570559 w 8023620"/>
                  <a:gd name="connsiteY471" fmla="*/ 1228725 h 1229320"/>
                  <a:gd name="connsiteX472" fmla="*/ 2479476 w 8023620"/>
                  <a:gd name="connsiteY472" fmla="*/ 1228725 h 1229320"/>
                  <a:gd name="connsiteX473" fmla="*/ 2479476 w 8023620"/>
                  <a:gd name="connsiteY473" fmla="*/ 863799 h 1229320"/>
                  <a:gd name="connsiteX474" fmla="*/ 2415778 w 8023620"/>
                  <a:gd name="connsiteY474" fmla="*/ 988814 h 1229320"/>
                  <a:gd name="connsiteX475" fmla="*/ 2384226 w 8023620"/>
                  <a:gd name="connsiteY475" fmla="*/ 972741 h 1229320"/>
                  <a:gd name="connsiteX476" fmla="*/ 2479476 w 8023620"/>
                  <a:gd name="connsiteY476" fmla="*/ 780455 h 1229320"/>
                  <a:gd name="connsiteX477" fmla="*/ 2479476 w 8023620"/>
                  <a:gd name="connsiteY477" fmla="*/ 415528 h 1229320"/>
                  <a:gd name="connsiteX478" fmla="*/ 2491382 w 8023620"/>
                  <a:gd name="connsiteY478" fmla="*/ 255389 h 1229320"/>
                  <a:gd name="connsiteX479" fmla="*/ 2543175 w 8023620"/>
                  <a:gd name="connsiteY479" fmla="*/ 99417 h 1229320"/>
                  <a:gd name="connsiteX480" fmla="*/ 2598538 w 8023620"/>
                  <a:gd name="connsiteY480" fmla="*/ 33040 h 1229320"/>
                  <a:gd name="connsiteX481" fmla="*/ 2682478 w 8023620"/>
                  <a:gd name="connsiteY481" fmla="*/ 595 h 1229320"/>
                  <a:gd name="connsiteX482" fmla="*/ 528042 w 8023620"/>
                  <a:gd name="connsiteY482" fmla="*/ 0 h 1229320"/>
                  <a:gd name="connsiteX483" fmla="*/ 528042 w 8023620"/>
                  <a:gd name="connsiteY483" fmla="*/ 36314 h 1229320"/>
                  <a:gd name="connsiteX484" fmla="*/ 248840 w 8023620"/>
                  <a:gd name="connsiteY484" fmla="*/ 118467 h 1229320"/>
                  <a:gd name="connsiteX485" fmla="*/ 152102 w 8023620"/>
                  <a:gd name="connsiteY485" fmla="*/ 213717 h 1229320"/>
                  <a:gd name="connsiteX486" fmla="*/ 104179 w 8023620"/>
                  <a:gd name="connsiteY486" fmla="*/ 377428 h 1229320"/>
                  <a:gd name="connsiteX487" fmla="*/ 328612 w 8023620"/>
                  <a:gd name="connsiteY487" fmla="*/ 589955 h 1229320"/>
                  <a:gd name="connsiteX488" fmla="*/ 351234 w 8023620"/>
                  <a:gd name="connsiteY488" fmla="*/ 592336 h 1229320"/>
                  <a:gd name="connsiteX489" fmla="*/ 483988 w 8023620"/>
                  <a:gd name="connsiteY489" fmla="*/ 265509 h 1229320"/>
                  <a:gd name="connsiteX490" fmla="*/ 551556 w 8023620"/>
                  <a:gd name="connsiteY490" fmla="*/ 178296 h 1229320"/>
                  <a:gd name="connsiteX491" fmla="*/ 655439 w 8023620"/>
                  <a:gd name="connsiteY491" fmla="*/ 85129 h 1229320"/>
                  <a:gd name="connsiteX492" fmla="*/ 894159 w 8023620"/>
                  <a:gd name="connsiteY492" fmla="*/ 0 h 1229320"/>
                  <a:gd name="connsiteX493" fmla="*/ 1020961 w 8023620"/>
                  <a:gd name="connsiteY493" fmla="*/ 91678 h 1229320"/>
                  <a:gd name="connsiteX494" fmla="*/ 982861 w 8023620"/>
                  <a:gd name="connsiteY494" fmla="*/ 307181 h 1229320"/>
                  <a:gd name="connsiteX495" fmla="*/ 773906 w 8023620"/>
                  <a:gd name="connsiteY495" fmla="*/ 525661 h 1229320"/>
                  <a:gd name="connsiteX496" fmla="*/ 633114 w 8023620"/>
                  <a:gd name="connsiteY496" fmla="*/ 589062 h 1229320"/>
                  <a:gd name="connsiteX497" fmla="*/ 448865 w 8023620"/>
                  <a:gd name="connsiteY497" fmla="*/ 627460 h 1229320"/>
                  <a:gd name="connsiteX498" fmla="*/ 444698 w 8023620"/>
                  <a:gd name="connsiteY498" fmla="*/ 798910 h 1229320"/>
                  <a:gd name="connsiteX499" fmla="*/ 475059 w 8023620"/>
                  <a:gd name="connsiteY499" fmla="*/ 972145 h 1229320"/>
                  <a:gd name="connsiteX500" fmla="*/ 549771 w 8023620"/>
                  <a:gd name="connsiteY500" fmla="*/ 1113532 h 1229320"/>
                  <a:gd name="connsiteX501" fmla="*/ 679251 w 8023620"/>
                  <a:gd name="connsiteY501" fmla="*/ 1188839 h 1229320"/>
                  <a:gd name="connsiteX502" fmla="*/ 711398 w 8023620"/>
                  <a:gd name="connsiteY502" fmla="*/ 1193006 h 1229320"/>
                  <a:gd name="connsiteX503" fmla="*/ 880467 w 8023620"/>
                  <a:gd name="connsiteY503" fmla="*/ 1137047 h 1229320"/>
                  <a:gd name="connsiteX504" fmla="*/ 978693 w 8023620"/>
                  <a:gd name="connsiteY504" fmla="*/ 987624 h 1229320"/>
                  <a:gd name="connsiteX505" fmla="*/ 952500 w 8023620"/>
                  <a:gd name="connsiteY505" fmla="*/ 834033 h 1229320"/>
                  <a:gd name="connsiteX506" fmla="*/ 844748 w 8023620"/>
                  <a:gd name="connsiteY506" fmla="*/ 771525 h 1229320"/>
                  <a:gd name="connsiteX507" fmla="*/ 728067 w 8023620"/>
                  <a:gd name="connsiteY507" fmla="*/ 808435 h 1229320"/>
                  <a:gd name="connsiteX508" fmla="*/ 668535 w 8023620"/>
                  <a:gd name="connsiteY508" fmla="*/ 984647 h 1229320"/>
                  <a:gd name="connsiteX509" fmla="*/ 632221 w 8023620"/>
                  <a:gd name="connsiteY509" fmla="*/ 984647 h 1229320"/>
                  <a:gd name="connsiteX510" fmla="*/ 655736 w 8023620"/>
                  <a:gd name="connsiteY510" fmla="*/ 848320 h 1229320"/>
                  <a:gd name="connsiteX511" fmla="*/ 704254 w 8023620"/>
                  <a:gd name="connsiteY511" fmla="*/ 781645 h 1229320"/>
                  <a:gd name="connsiteX512" fmla="*/ 848320 w 8023620"/>
                  <a:gd name="connsiteY512" fmla="*/ 735806 h 1229320"/>
                  <a:gd name="connsiteX513" fmla="*/ 981669 w 8023620"/>
                  <a:gd name="connsiteY513" fmla="*/ 812602 h 1229320"/>
                  <a:gd name="connsiteX514" fmla="*/ 1013817 w 8023620"/>
                  <a:gd name="connsiteY514" fmla="*/ 886420 h 1229320"/>
                  <a:gd name="connsiteX515" fmla="*/ 1013817 w 8023620"/>
                  <a:gd name="connsiteY515" fmla="*/ 995363 h 1229320"/>
                  <a:gd name="connsiteX516" fmla="*/ 901898 w 8023620"/>
                  <a:gd name="connsiteY516" fmla="*/ 1166217 h 1229320"/>
                  <a:gd name="connsiteX517" fmla="*/ 711398 w 8023620"/>
                  <a:gd name="connsiteY517" fmla="*/ 1229320 h 1229320"/>
                  <a:gd name="connsiteX518" fmla="*/ 710207 w 8023620"/>
                  <a:gd name="connsiteY518" fmla="*/ 1229320 h 1229320"/>
                  <a:gd name="connsiteX519" fmla="*/ 709612 w 8023620"/>
                  <a:gd name="connsiteY519" fmla="*/ 1229320 h 1229320"/>
                  <a:gd name="connsiteX520" fmla="*/ 709314 w 8023620"/>
                  <a:gd name="connsiteY520" fmla="*/ 1229320 h 1229320"/>
                  <a:gd name="connsiteX521" fmla="*/ 709017 w 8023620"/>
                  <a:gd name="connsiteY521" fmla="*/ 1229320 h 1229320"/>
                  <a:gd name="connsiteX522" fmla="*/ 641151 w 8023620"/>
                  <a:gd name="connsiteY522" fmla="*/ 1224558 h 1229320"/>
                  <a:gd name="connsiteX523" fmla="*/ 375047 w 8023620"/>
                  <a:gd name="connsiteY523" fmla="*/ 973931 h 1229320"/>
                  <a:gd name="connsiteX524" fmla="*/ 345876 w 8023620"/>
                  <a:gd name="connsiteY524" fmla="*/ 629841 h 1229320"/>
                  <a:gd name="connsiteX525" fmla="*/ 292298 w 8023620"/>
                  <a:gd name="connsiteY525" fmla="*/ 625674 h 1229320"/>
                  <a:gd name="connsiteX526" fmla="*/ 70842 w 8023620"/>
                  <a:gd name="connsiteY526" fmla="*/ 536972 h 1229320"/>
                  <a:gd name="connsiteX527" fmla="*/ 0 w 8023620"/>
                  <a:gd name="connsiteY527" fmla="*/ 376833 h 1229320"/>
                  <a:gd name="connsiteX528" fmla="*/ 185142 w 8023620"/>
                  <a:gd name="connsiteY528" fmla="*/ 87511 h 1229320"/>
                  <a:gd name="connsiteX529" fmla="*/ 528042 w 8023620"/>
                  <a:gd name="connsiteY529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01419 w 8023620"/>
                  <a:gd name="connsiteY158" fmla="*/ 967383 h 1229320"/>
                  <a:gd name="connsiteX159" fmla="*/ 6617549 w 8023620"/>
                  <a:gd name="connsiteY159" fmla="*/ 954881 h 1229320"/>
                  <a:gd name="connsiteX160" fmla="*/ 6623162 w 8023620"/>
                  <a:gd name="connsiteY160" fmla="*/ 956239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76429 w 8023620"/>
                  <a:gd name="connsiteY230" fmla="*/ 1179910 h 1229320"/>
                  <a:gd name="connsiteX231" fmla="*/ 6618088 w 8023620"/>
                  <a:gd name="connsiteY231" fmla="*/ 1063824 h 1229320"/>
                  <a:gd name="connsiteX232" fmla="*/ 6616811 w 8023620"/>
                  <a:gd name="connsiteY232" fmla="*/ 1030029 h 1229320"/>
                  <a:gd name="connsiteX233" fmla="*/ 6615856 w 8023620"/>
                  <a:gd name="connsiteY233" fmla="*/ 1032644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01419 w 8023620"/>
                  <a:gd name="connsiteY158" fmla="*/ 967383 h 1229320"/>
                  <a:gd name="connsiteX159" fmla="*/ 6623162 w 8023620"/>
                  <a:gd name="connsiteY159" fmla="*/ 956239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76429 w 8023620"/>
                  <a:gd name="connsiteY229" fmla="*/ 1179910 h 1229320"/>
                  <a:gd name="connsiteX230" fmla="*/ 6618088 w 8023620"/>
                  <a:gd name="connsiteY230" fmla="*/ 1063824 h 1229320"/>
                  <a:gd name="connsiteX231" fmla="*/ 6616811 w 8023620"/>
                  <a:gd name="connsiteY231" fmla="*/ 1030029 h 1229320"/>
                  <a:gd name="connsiteX232" fmla="*/ 6615856 w 8023620"/>
                  <a:gd name="connsiteY232" fmla="*/ 1032644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616811 w 8023620"/>
                  <a:gd name="connsiteY230" fmla="*/ 1030029 h 1229320"/>
                  <a:gd name="connsiteX231" fmla="*/ 6615856 w 8023620"/>
                  <a:gd name="connsiteY231" fmla="*/ 1032644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616811 w 8023620"/>
                  <a:gd name="connsiteY230" fmla="*/ 1030029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616811 w 8023620"/>
                  <a:gd name="connsiteY230" fmla="*/ 1030029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30778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624698 w 8023620"/>
                  <a:gd name="connsiteY230" fmla="*/ 1143057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17951 w 8023620"/>
                  <a:gd name="connsiteY159" fmla="*/ 1022332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624698 w 8023620"/>
                  <a:gd name="connsiteY231" fmla="*/ 1143057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12742 w 8023620"/>
                  <a:gd name="connsiteY159" fmla="*/ 1093508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624698 w 8023620"/>
                  <a:gd name="connsiteY231" fmla="*/ 1143057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624698 w 8023620"/>
                  <a:gd name="connsiteY230" fmla="*/ 1143057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8208 w 8023620"/>
                  <a:gd name="connsiteY158" fmla="*/ 929283 h 1229320"/>
                  <a:gd name="connsiteX159" fmla="*/ 6708576 w 8023620"/>
                  <a:gd name="connsiteY159" fmla="*/ 800695 h 1229320"/>
                  <a:gd name="connsiteX160" fmla="*/ 6856808 w 8023620"/>
                  <a:gd name="connsiteY160" fmla="*/ 735806 h 1229320"/>
                  <a:gd name="connsiteX161" fmla="*/ 6926460 w 8023620"/>
                  <a:gd name="connsiteY161" fmla="*/ 767953 h 1229320"/>
                  <a:gd name="connsiteX162" fmla="*/ 6943129 w 8023620"/>
                  <a:gd name="connsiteY162" fmla="*/ 834628 h 1229320"/>
                  <a:gd name="connsiteX163" fmla="*/ 6928841 w 8023620"/>
                  <a:gd name="connsiteY163" fmla="*/ 906066 h 1229320"/>
                  <a:gd name="connsiteX164" fmla="*/ 6819899 w 8023620"/>
                  <a:gd name="connsiteY164" fmla="*/ 1072753 h 1229320"/>
                  <a:gd name="connsiteX165" fmla="*/ 6778376 w 8023620"/>
                  <a:gd name="connsiteY165" fmla="*/ 1111597 h 1229320"/>
                  <a:gd name="connsiteX166" fmla="*/ 6735541 w 8023620"/>
                  <a:gd name="connsiteY166" fmla="*/ 1144199 h 1229320"/>
                  <a:gd name="connsiteX167" fmla="*/ 6742509 w 8023620"/>
                  <a:gd name="connsiteY167" fmla="*/ 1154311 h 1229320"/>
                  <a:gd name="connsiteX168" fmla="*/ 6813351 w 8023620"/>
                  <a:gd name="connsiteY168" fmla="*/ 1191816 h 1229320"/>
                  <a:gd name="connsiteX169" fmla="*/ 6937771 w 8023620"/>
                  <a:gd name="connsiteY169" fmla="*/ 1114425 h 1229320"/>
                  <a:gd name="connsiteX170" fmla="*/ 6991126 w 8023620"/>
                  <a:gd name="connsiteY170" fmla="*/ 1022115 h 1229320"/>
                  <a:gd name="connsiteX171" fmla="*/ 7008334 w 8023620"/>
                  <a:gd name="connsiteY171" fmla="*/ 984942 h 1229320"/>
                  <a:gd name="connsiteX172" fmla="*/ 7008613 w 8023620"/>
                  <a:gd name="connsiteY172" fmla="*/ 982861 h 1229320"/>
                  <a:gd name="connsiteX173" fmla="*/ 7038379 w 8023620"/>
                  <a:gd name="connsiteY173" fmla="*/ 908447 h 1229320"/>
                  <a:gd name="connsiteX174" fmla="*/ 7073502 w 8023620"/>
                  <a:gd name="connsiteY174" fmla="*/ 826592 h 1229320"/>
                  <a:gd name="connsiteX175" fmla="*/ 7110709 w 8023620"/>
                  <a:gd name="connsiteY175" fmla="*/ 768251 h 1229320"/>
                  <a:gd name="connsiteX176" fmla="*/ 7171133 w 8023620"/>
                  <a:gd name="connsiteY176" fmla="*/ 735211 h 1229320"/>
                  <a:gd name="connsiteX177" fmla="*/ 7255668 w 8023620"/>
                  <a:gd name="connsiteY177" fmla="*/ 764381 h 1229320"/>
                  <a:gd name="connsiteX178" fmla="*/ 7283350 w 8023620"/>
                  <a:gd name="connsiteY178" fmla="*/ 817662 h 1229320"/>
                  <a:gd name="connsiteX179" fmla="*/ 7288410 w 8023620"/>
                  <a:gd name="connsiteY179" fmla="*/ 877491 h 1229320"/>
                  <a:gd name="connsiteX180" fmla="*/ 7288410 w 8023620"/>
                  <a:gd name="connsiteY180" fmla="*/ 925015 h 1229320"/>
                  <a:gd name="connsiteX181" fmla="*/ 7290791 w 8023620"/>
                  <a:gd name="connsiteY181" fmla="*/ 919163 h 1229320"/>
                  <a:gd name="connsiteX182" fmla="*/ 7334844 w 8023620"/>
                  <a:gd name="connsiteY182" fmla="*/ 838200 h 1229320"/>
                  <a:gd name="connsiteX183" fmla="*/ 7393184 w 8023620"/>
                  <a:gd name="connsiteY183" fmla="*/ 774502 h 1229320"/>
                  <a:gd name="connsiteX184" fmla="*/ 7472362 w 8023620"/>
                  <a:gd name="connsiteY184" fmla="*/ 736997 h 1229320"/>
                  <a:gd name="connsiteX185" fmla="*/ 7497364 w 8023620"/>
                  <a:gd name="connsiteY185" fmla="*/ 735211 h 1229320"/>
                  <a:gd name="connsiteX186" fmla="*/ 7617022 w 8023620"/>
                  <a:gd name="connsiteY186" fmla="*/ 788789 h 1229320"/>
                  <a:gd name="connsiteX187" fmla="*/ 7636072 w 8023620"/>
                  <a:gd name="connsiteY187" fmla="*/ 837903 h 1229320"/>
                  <a:gd name="connsiteX188" fmla="*/ 7640240 w 8023620"/>
                  <a:gd name="connsiteY188" fmla="*/ 888802 h 1229320"/>
                  <a:gd name="connsiteX189" fmla="*/ 7641132 w 8023620"/>
                  <a:gd name="connsiteY189" fmla="*/ 1134070 h 1229320"/>
                  <a:gd name="connsiteX190" fmla="*/ 7647978 w 8023620"/>
                  <a:gd name="connsiteY190" fmla="*/ 1171575 h 1229320"/>
                  <a:gd name="connsiteX191" fmla="*/ 7663456 w 8023620"/>
                  <a:gd name="connsiteY191" fmla="*/ 1189435 h 1229320"/>
                  <a:gd name="connsiteX192" fmla="*/ 7765255 w 8023620"/>
                  <a:gd name="connsiteY192" fmla="*/ 1112639 h 1229320"/>
                  <a:gd name="connsiteX193" fmla="*/ 7830144 w 8023620"/>
                  <a:gd name="connsiteY193" fmla="*/ 967383 h 1229320"/>
                  <a:gd name="connsiteX194" fmla="*/ 7853659 w 8023620"/>
                  <a:gd name="connsiteY194" fmla="*/ 956667 h 1229320"/>
                  <a:gd name="connsiteX195" fmla="*/ 7864077 w 8023620"/>
                  <a:gd name="connsiteY195" fmla="*/ 979289 h 1229320"/>
                  <a:gd name="connsiteX196" fmla="*/ 7780733 w 8023620"/>
                  <a:gd name="connsiteY196" fmla="*/ 1154311 h 1229320"/>
                  <a:gd name="connsiteX197" fmla="*/ 7667624 w 8023620"/>
                  <a:gd name="connsiteY197" fmla="*/ 1225153 h 1229320"/>
                  <a:gd name="connsiteX198" fmla="*/ 7667624 w 8023620"/>
                  <a:gd name="connsiteY198" fmla="*/ 1225749 h 1229320"/>
                  <a:gd name="connsiteX199" fmla="*/ 7574755 w 8023620"/>
                  <a:gd name="connsiteY199" fmla="*/ 1189435 h 1229320"/>
                  <a:gd name="connsiteX200" fmla="*/ 7552133 w 8023620"/>
                  <a:gd name="connsiteY200" fmla="*/ 1141512 h 1229320"/>
                  <a:gd name="connsiteX201" fmla="*/ 7549156 w 8023620"/>
                  <a:gd name="connsiteY201" fmla="*/ 1002209 h 1229320"/>
                  <a:gd name="connsiteX202" fmla="*/ 7549156 w 8023620"/>
                  <a:gd name="connsiteY202" fmla="*/ 888802 h 1229320"/>
                  <a:gd name="connsiteX203" fmla="*/ 7547370 w 8023620"/>
                  <a:gd name="connsiteY203" fmla="*/ 845344 h 1229320"/>
                  <a:gd name="connsiteX204" fmla="*/ 7539036 w 8023620"/>
                  <a:gd name="connsiteY204" fmla="*/ 804863 h 1229320"/>
                  <a:gd name="connsiteX205" fmla="*/ 7497364 w 8023620"/>
                  <a:gd name="connsiteY205" fmla="*/ 771525 h 1229320"/>
                  <a:gd name="connsiteX206" fmla="*/ 7477124 w 8023620"/>
                  <a:gd name="connsiteY206" fmla="*/ 772716 h 1229320"/>
                  <a:gd name="connsiteX207" fmla="*/ 7414914 w 8023620"/>
                  <a:gd name="connsiteY207" fmla="*/ 803672 h 1229320"/>
                  <a:gd name="connsiteX208" fmla="*/ 7364610 w 8023620"/>
                  <a:gd name="connsiteY208" fmla="*/ 858441 h 1229320"/>
                  <a:gd name="connsiteX209" fmla="*/ 7327105 w 8023620"/>
                  <a:gd name="connsiteY209" fmla="*/ 926306 h 1229320"/>
                  <a:gd name="connsiteX210" fmla="*/ 7290791 w 8023620"/>
                  <a:gd name="connsiteY210" fmla="*/ 1009650 h 1229320"/>
                  <a:gd name="connsiteX211" fmla="*/ 7288410 w 8023620"/>
                  <a:gd name="connsiteY211" fmla="*/ 1016595 h 1229320"/>
                  <a:gd name="connsiteX212" fmla="*/ 7288410 w 8023620"/>
                  <a:gd name="connsiteY212" fmla="*/ 1226939 h 1229320"/>
                  <a:gd name="connsiteX213" fmla="*/ 7197922 w 8023620"/>
                  <a:gd name="connsiteY213" fmla="*/ 1226939 h 1229320"/>
                  <a:gd name="connsiteX214" fmla="*/ 7197922 w 8023620"/>
                  <a:gd name="connsiteY214" fmla="*/ 877491 h 1229320"/>
                  <a:gd name="connsiteX215" fmla="*/ 7195541 w 8023620"/>
                  <a:gd name="connsiteY215" fmla="*/ 822127 h 1229320"/>
                  <a:gd name="connsiteX216" fmla="*/ 7180658 w 8023620"/>
                  <a:gd name="connsiteY216" fmla="*/ 775097 h 1229320"/>
                  <a:gd name="connsiteX217" fmla="*/ 7171133 w 8023620"/>
                  <a:gd name="connsiteY217" fmla="*/ 771525 h 1229320"/>
                  <a:gd name="connsiteX218" fmla="*/ 7143451 w 8023620"/>
                  <a:gd name="connsiteY218" fmla="*/ 786110 h 1229320"/>
                  <a:gd name="connsiteX219" fmla="*/ 7110412 w 8023620"/>
                  <a:gd name="connsiteY219" fmla="*/ 833735 h 1229320"/>
                  <a:gd name="connsiteX220" fmla="*/ 7071716 w 8023620"/>
                  <a:gd name="connsiteY220" fmla="*/ 923330 h 1229320"/>
                  <a:gd name="connsiteX221" fmla="*/ 7052517 w 8023620"/>
                  <a:gd name="connsiteY221" fmla="*/ 970211 h 1229320"/>
                  <a:gd name="connsiteX222" fmla="*/ 7049756 w 8023620"/>
                  <a:gd name="connsiteY222" fmla="*/ 976566 h 1229320"/>
                  <a:gd name="connsiteX223" fmla="*/ 7046713 w 8023620"/>
                  <a:gd name="connsiteY223" fmla="*/ 986433 h 1229320"/>
                  <a:gd name="connsiteX224" fmla="*/ 7008018 w 8023620"/>
                  <a:gd name="connsiteY224" fmla="*/ 1067693 h 1229320"/>
                  <a:gd name="connsiteX225" fmla="*/ 6964560 w 8023620"/>
                  <a:gd name="connsiteY225" fmla="*/ 1137642 h 1229320"/>
                  <a:gd name="connsiteX226" fmla="*/ 6812160 w 8023620"/>
                  <a:gd name="connsiteY226" fmla="*/ 1226939 h 1229320"/>
                  <a:gd name="connsiteX227" fmla="*/ 6684245 w 8023620"/>
                  <a:gd name="connsiteY227" fmla="*/ 1184994 h 1229320"/>
                  <a:gd name="connsiteX228" fmla="*/ 6625903 w 8023620"/>
                  <a:gd name="connsiteY228" fmla="*/ 1079077 h 1229320"/>
                  <a:gd name="connsiteX229" fmla="*/ 6438900 w 8023620"/>
                  <a:gd name="connsiteY229" fmla="*/ 1225153 h 1229320"/>
                  <a:gd name="connsiteX230" fmla="*/ 6438900 w 8023620"/>
                  <a:gd name="connsiteY230" fmla="*/ 1225749 h 1229320"/>
                  <a:gd name="connsiteX231" fmla="*/ 6346030 w 8023620"/>
                  <a:gd name="connsiteY231" fmla="*/ 1189435 h 1229320"/>
                  <a:gd name="connsiteX232" fmla="*/ 6323408 w 8023620"/>
                  <a:gd name="connsiteY232" fmla="*/ 1141512 h 1229320"/>
                  <a:gd name="connsiteX233" fmla="*/ 6320432 w 8023620"/>
                  <a:gd name="connsiteY233" fmla="*/ 1002209 h 1229320"/>
                  <a:gd name="connsiteX234" fmla="*/ 6320432 w 8023620"/>
                  <a:gd name="connsiteY234" fmla="*/ 888802 h 1229320"/>
                  <a:gd name="connsiteX235" fmla="*/ 6318646 w 8023620"/>
                  <a:gd name="connsiteY235" fmla="*/ 845344 h 1229320"/>
                  <a:gd name="connsiteX236" fmla="*/ 6310312 w 8023620"/>
                  <a:gd name="connsiteY236" fmla="*/ 804863 h 1229320"/>
                  <a:gd name="connsiteX237" fmla="*/ 6268640 w 8023620"/>
                  <a:gd name="connsiteY237" fmla="*/ 771525 h 1229320"/>
                  <a:gd name="connsiteX238" fmla="*/ 6248399 w 8023620"/>
                  <a:gd name="connsiteY238" fmla="*/ 772716 h 1229320"/>
                  <a:gd name="connsiteX239" fmla="*/ 6186189 w 8023620"/>
                  <a:gd name="connsiteY239" fmla="*/ 803672 h 1229320"/>
                  <a:gd name="connsiteX240" fmla="*/ 6135885 w 8023620"/>
                  <a:gd name="connsiteY240" fmla="*/ 858441 h 1229320"/>
                  <a:gd name="connsiteX241" fmla="*/ 6098380 w 8023620"/>
                  <a:gd name="connsiteY241" fmla="*/ 926306 h 1229320"/>
                  <a:gd name="connsiteX242" fmla="*/ 6062066 w 8023620"/>
                  <a:gd name="connsiteY242" fmla="*/ 1009650 h 1229320"/>
                  <a:gd name="connsiteX243" fmla="*/ 6059685 w 8023620"/>
                  <a:gd name="connsiteY243" fmla="*/ 1016595 h 1229320"/>
                  <a:gd name="connsiteX244" fmla="*/ 6059685 w 8023620"/>
                  <a:gd name="connsiteY244" fmla="*/ 1226939 h 1229320"/>
                  <a:gd name="connsiteX245" fmla="*/ 5969197 w 8023620"/>
                  <a:gd name="connsiteY245" fmla="*/ 1226939 h 1229320"/>
                  <a:gd name="connsiteX246" fmla="*/ 5969197 w 8023620"/>
                  <a:gd name="connsiteY246" fmla="*/ 877491 h 1229320"/>
                  <a:gd name="connsiteX247" fmla="*/ 5966816 w 8023620"/>
                  <a:gd name="connsiteY247" fmla="*/ 822127 h 1229320"/>
                  <a:gd name="connsiteX248" fmla="*/ 5951933 w 8023620"/>
                  <a:gd name="connsiteY248" fmla="*/ 775097 h 1229320"/>
                  <a:gd name="connsiteX249" fmla="*/ 5942408 w 8023620"/>
                  <a:gd name="connsiteY249" fmla="*/ 771525 h 1229320"/>
                  <a:gd name="connsiteX250" fmla="*/ 5914726 w 8023620"/>
                  <a:gd name="connsiteY250" fmla="*/ 786110 h 1229320"/>
                  <a:gd name="connsiteX251" fmla="*/ 5881687 w 8023620"/>
                  <a:gd name="connsiteY251" fmla="*/ 833735 h 1229320"/>
                  <a:gd name="connsiteX252" fmla="*/ 5842991 w 8023620"/>
                  <a:gd name="connsiteY252" fmla="*/ 923330 h 1229320"/>
                  <a:gd name="connsiteX253" fmla="*/ 5811440 w 8023620"/>
                  <a:gd name="connsiteY253" fmla="*/ 997744 h 1229320"/>
                  <a:gd name="connsiteX254" fmla="*/ 5787329 w 8023620"/>
                  <a:gd name="connsiteY254" fmla="*/ 1006971 h 1229320"/>
                  <a:gd name="connsiteX255" fmla="*/ 5779888 w 8023620"/>
                  <a:gd name="connsiteY255" fmla="*/ 982861 h 1229320"/>
                  <a:gd name="connsiteX256" fmla="*/ 5809654 w 8023620"/>
                  <a:gd name="connsiteY256" fmla="*/ 908447 h 1229320"/>
                  <a:gd name="connsiteX257" fmla="*/ 5844777 w 8023620"/>
                  <a:gd name="connsiteY257" fmla="*/ 826592 h 1229320"/>
                  <a:gd name="connsiteX258" fmla="*/ 5881984 w 8023620"/>
                  <a:gd name="connsiteY258" fmla="*/ 768251 h 1229320"/>
                  <a:gd name="connsiteX259" fmla="*/ 5942408 w 8023620"/>
                  <a:gd name="connsiteY259" fmla="*/ 735211 h 1229320"/>
                  <a:gd name="connsiteX260" fmla="*/ 5061941 w 8023620"/>
                  <a:gd name="connsiteY260" fmla="*/ 559594 h 1229320"/>
                  <a:gd name="connsiteX261" fmla="*/ 5099446 w 8023620"/>
                  <a:gd name="connsiteY261" fmla="*/ 575072 h 1229320"/>
                  <a:gd name="connsiteX262" fmla="*/ 5114924 w 8023620"/>
                  <a:gd name="connsiteY262" fmla="*/ 612577 h 1229320"/>
                  <a:gd name="connsiteX263" fmla="*/ 5099446 w 8023620"/>
                  <a:gd name="connsiteY263" fmla="*/ 650379 h 1229320"/>
                  <a:gd name="connsiteX264" fmla="*/ 5061941 w 8023620"/>
                  <a:gd name="connsiteY264" fmla="*/ 666155 h 1229320"/>
                  <a:gd name="connsiteX265" fmla="*/ 5024139 w 8023620"/>
                  <a:gd name="connsiteY265" fmla="*/ 650379 h 1229320"/>
                  <a:gd name="connsiteX266" fmla="*/ 5008363 w 8023620"/>
                  <a:gd name="connsiteY266" fmla="*/ 612577 h 1229320"/>
                  <a:gd name="connsiteX267" fmla="*/ 5024139 w 8023620"/>
                  <a:gd name="connsiteY267" fmla="*/ 575072 h 1229320"/>
                  <a:gd name="connsiteX268" fmla="*/ 5061941 w 8023620"/>
                  <a:gd name="connsiteY268" fmla="*/ 559594 h 1229320"/>
                  <a:gd name="connsiteX269" fmla="*/ 3195041 w 8023620"/>
                  <a:gd name="connsiteY269" fmla="*/ 559594 h 1229320"/>
                  <a:gd name="connsiteX270" fmla="*/ 3232546 w 8023620"/>
                  <a:gd name="connsiteY270" fmla="*/ 575072 h 1229320"/>
                  <a:gd name="connsiteX271" fmla="*/ 3248024 w 8023620"/>
                  <a:gd name="connsiteY271" fmla="*/ 612577 h 1229320"/>
                  <a:gd name="connsiteX272" fmla="*/ 3232546 w 8023620"/>
                  <a:gd name="connsiteY272" fmla="*/ 650379 h 1229320"/>
                  <a:gd name="connsiteX273" fmla="*/ 3195041 w 8023620"/>
                  <a:gd name="connsiteY273" fmla="*/ 666155 h 1229320"/>
                  <a:gd name="connsiteX274" fmla="*/ 3157239 w 8023620"/>
                  <a:gd name="connsiteY274" fmla="*/ 650379 h 1229320"/>
                  <a:gd name="connsiteX275" fmla="*/ 3141463 w 8023620"/>
                  <a:gd name="connsiteY275" fmla="*/ 612577 h 1229320"/>
                  <a:gd name="connsiteX276" fmla="*/ 3157239 w 8023620"/>
                  <a:gd name="connsiteY276" fmla="*/ 575072 h 1229320"/>
                  <a:gd name="connsiteX277" fmla="*/ 3195041 w 8023620"/>
                  <a:gd name="connsiteY277" fmla="*/ 559594 h 1229320"/>
                  <a:gd name="connsiteX278" fmla="*/ 6850260 w 8023620"/>
                  <a:gd name="connsiteY278" fmla="*/ 545902 h 1229320"/>
                  <a:gd name="connsiteX279" fmla="*/ 6860976 w 8023620"/>
                  <a:gd name="connsiteY279" fmla="*/ 556022 h 1229320"/>
                  <a:gd name="connsiteX280" fmla="*/ 6968132 w 8023620"/>
                  <a:gd name="connsiteY280" fmla="*/ 652463 h 1229320"/>
                  <a:gd name="connsiteX281" fmla="*/ 6947296 w 8023620"/>
                  <a:gd name="connsiteY281" fmla="*/ 681633 h 1229320"/>
                  <a:gd name="connsiteX282" fmla="*/ 6820494 w 8023620"/>
                  <a:gd name="connsiteY282" fmla="*/ 613767 h 1229320"/>
                  <a:gd name="connsiteX283" fmla="*/ 6762154 w 8023620"/>
                  <a:gd name="connsiteY283" fmla="*/ 659011 h 1229320"/>
                  <a:gd name="connsiteX284" fmla="*/ 6735365 w 8023620"/>
                  <a:gd name="connsiteY284" fmla="*/ 679847 h 1229320"/>
                  <a:gd name="connsiteX285" fmla="*/ 6713338 w 8023620"/>
                  <a:gd name="connsiteY285" fmla="*/ 651272 h 1229320"/>
                  <a:gd name="connsiteX286" fmla="*/ 6838354 w 8023620"/>
                  <a:gd name="connsiteY286" fmla="*/ 554831 h 1229320"/>
                  <a:gd name="connsiteX287" fmla="*/ 6850260 w 8023620"/>
                  <a:gd name="connsiteY287" fmla="*/ 545902 h 1229320"/>
                  <a:gd name="connsiteX288" fmla="*/ 1423391 w 8023620"/>
                  <a:gd name="connsiteY288" fmla="*/ 502444 h 1229320"/>
                  <a:gd name="connsiteX289" fmla="*/ 1435893 w 8023620"/>
                  <a:gd name="connsiteY289" fmla="*/ 524470 h 1229320"/>
                  <a:gd name="connsiteX290" fmla="*/ 1453158 w 8023620"/>
                  <a:gd name="connsiteY290" fmla="*/ 556022 h 1229320"/>
                  <a:gd name="connsiteX291" fmla="*/ 1460897 w 8023620"/>
                  <a:gd name="connsiteY291" fmla="*/ 570310 h 1229320"/>
                  <a:gd name="connsiteX292" fmla="*/ 1447800 w 8023620"/>
                  <a:gd name="connsiteY292" fmla="*/ 579239 h 1229320"/>
                  <a:gd name="connsiteX293" fmla="*/ 1318617 w 8023620"/>
                  <a:gd name="connsiteY293" fmla="*/ 668536 h 1229320"/>
                  <a:gd name="connsiteX294" fmla="*/ 1295400 w 8023620"/>
                  <a:gd name="connsiteY294" fmla="*/ 641747 h 1229320"/>
                  <a:gd name="connsiteX295" fmla="*/ 1406723 w 8023620"/>
                  <a:gd name="connsiteY295" fmla="*/ 520899 h 1229320"/>
                  <a:gd name="connsiteX296" fmla="*/ 1423391 w 8023620"/>
                  <a:gd name="connsiteY296" fmla="*/ 502444 h 1229320"/>
                  <a:gd name="connsiteX297" fmla="*/ 3959423 w 8023620"/>
                  <a:gd name="connsiteY297" fmla="*/ 491133 h 1229320"/>
                  <a:gd name="connsiteX298" fmla="*/ 4049910 w 8023620"/>
                  <a:gd name="connsiteY298" fmla="*/ 491133 h 1229320"/>
                  <a:gd name="connsiteX299" fmla="*/ 4049910 w 8023620"/>
                  <a:gd name="connsiteY299" fmla="*/ 673299 h 1229320"/>
                  <a:gd name="connsiteX300" fmla="*/ 4049910 w 8023620"/>
                  <a:gd name="connsiteY300" fmla="*/ 715994 h 1229320"/>
                  <a:gd name="connsiteX301" fmla="*/ 4049910 w 8023620"/>
                  <a:gd name="connsiteY301" fmla="*/ 719138 h 1229320"/>
                  <a:gd name="connsiteX302" fmla="*/ 4126706 w 8023620"/>
                  <a:gd name="connsiteY302" fmla="*/ 719138 h 1229320"/>
                  <a:gd name="connsiteX303" fmla="*/ 4126706 w 8023620"/>
                  <a:gd name="connsiteY303" fmla="*/ 754856 h 1229320"/>
                  <a:gd name="connsiteX304" fmla="*/ 4049910 w 8023620"/>
                  <a:gd name="connsiteY304" fmla="*/ 754856 h 1229320"/>
                  <a:gd name="connsiteX305" fmla="*/ 4049910 w 8023620"/>
                  <a:gd name="connsiteY305" fmla="*/ 784306 h 1229320"/>
                  <a:gd name="connsiteX306" fmla="*/ 4049910 w 8023620"/>
                  <a:gd name="connsiteY306" fmla="*/ 855464 h 1229320"/>
                  <a:gd name="connsiteX307" fmla="*/ 4049910 w 8023620"/>
                  <a:gd name="connsiteY307" fmla="*/ 1085255 h 1229320"/>
                  <a:gd name="connsiteX308" fmla="*/ 4049910 w 8023620"/>
                  <a:gd name="connsiteY308" fmla="*/ 1093589 h 1229320"/>
                  <a:gd name="connsiteX309" fmla="*/ 4050803 w 8023620"/>
                  <a:gd name="connsiteY309" fmla="*/ 1135559 h 1229320"/>
                  <a:gd name="connsiteX310" fmla="*/ 4057649 w 8023620"/>
                  <a:gd name="connsiteY310" fmla="*/ 1172170 h 1229320"/>
                  <a:gd name="connsiteX311" fmla="*/ 4074318 w 8023620"/>
                  <a:gd name="connsiteY311" fmla="*/ 1190625 h 1229320"/>
                  <a:gd name="connsiteX312" fmla="*/ 4170759 w 8023620"/>
                  <a:gd name="connsiteY312" fmla="*/ 1127522 h 1229320"/>
                  <a:gd name="connsiteX313" fmla="*/ 4210645 w 8023620"/>
                  <a:gd name="connsiteY313" fmla="*/ 1057275 h 1229320"/>
                  <a:gd name="connsiteX314" fmla="*/ 4245173 w 8023620"/>
                  <a:gd name="connsiteY314" fmla="*/ 974527 h 1229320"/>
                  <a:gd name="connsiteX315" fmla="*/ 4279106 w 8023620"/>
                  <a:gd name="connsiteY315" fmla="*/ 987028 h 1229320"/>
                  <a:gd name="connsiteX316" fmla="*/ 4243387 w 8023620"/>
                  <a:gd name="connsiteY316" fmla="*/ 1072753 h 1229320"/>
                  <a:gd name="connsiteX317" fmla="*/ 4199929 w 8023620"/>
                  <a:gd name="connsiteY317" fmla="*/ 1148358 h 1229320"/>
                  <a:gd name="connsiteX318" fmla="*/ 4074318 w 8023620"/>
                  <a:gd name="connsiteY318" fmla="*/ 1226939 h 1229320"/>
                  <a:gd name="connsiteX319" fmla="*/ 3984426 w 8023620"/>
                  <a:gd name="connsiteY319" fmla="*/ 1190030 h 1229320"/>
                  <a:gd name="connsiteX320" fmla="*/ 3961804 w 8023620"/>
                  <a:gd name="connsiteY320" fmla="*/ 1142405 h 1229320"/>
                  <a:gd name="connsiteX321" fmla="*/ 3959423 w 8023620"/>
                  <a:gd name="connsiteY321" fmla="*/ 1092994 h 1229320"/>
                  <a:gd name="connsiteX322" fmla="*/ 3959423 w 8023620"/>
                  <a:gd name="connsiteY322" fmla="*/ 1085255 h 1229320"/>
                  <a:gd name="connsiteX323" fmla="*/ 3959423 w 8023620"/>
                  <a:gd name="connsiteY323" fmla="*/ 1049536 h 1229320"/>
                  <a:gd name="connsiteX324" fmla="*/ 3959423 w 8023620"/>
                  <a:gd name="connsiteY324" fmla="*/ 1011957 h 1229320"/>
                  <a:gd name="connsiteX325" fmla="*/ 3959423 w 8023620"/>
                  <a:gd name="connsiteY325" fmla="*/ 986819 h 1229320"/>
                  <a:gd name="connsiteX326" fmla="*/ 3926085 w 8023620"/>
                  <a:gd name="connsiteY326" fmla="*/ 975122 h 1229320"/>
                  <a:gd name="connsiteX327" fmla="*/ 3948112 w 8023620"/>
                  <a:gd name="connsiteY327" fmla="*/ 903685 h 1229320"/>
                  <a:gd name="connsiteX328" fmla="*/ 3957934 w 8023620"/>
                  <a:gd name="connsiteY328" fmla="*/ 865882 h 1229320"/>
                  <a:gd name="connsiteX329" fmla="*/ 3959423 w 8023620"/>
                  <a:gd name="connsiteY329" fmla="*/ 859794 h 1229320"/>
                  <a:gd name="connsiteX330" fmla="*/ 3959423 w 8023620"/>
                  <a:gd name="connsiteY330" fmla="*/ 857715 h 1229320"/>
                  <a:gd name="connsiteX331" fmla="*/ 3959423 w 8023620"/>
                  <a:gd name="connsiteY331" fmla="*/ 855464 h 1229320"/>
                  <a:gd name="connsiteX332" fmla="*/ 3959423 w 8023620"/>
                  <a:gd name="connsiteY332" fmla="*/ 754856 h 1229320"/>
                  <a:gd name="connsiteX333" fmla="*/ 3882032 w 8023620"/>
                  <a:gd name="connsiteY333" fmla="*/ 754856 h 1229320"/>
                  <a:gd name="connsiteX334" fmla="*/ 3882032 w 8023620"/>
                  <a:gd name="connsiteY334" fmla="*/ 719138 h 1229320"/>
                  <a:gd name="connsiteX335" fmla="*/ 3959423 w 8023620"/>
                  <a:gd name="connsiteY335" fmla="*/ 719138 h 1229320"/>
                  <a:gd name="connsiteX336" fmla="*/ 3959423 w 8023620"/>
                  <a:gd name="connsiteY336" fmla="*/ 491133 h 1229320"/>
                  <a:gd name="connsiteX337" fmla="*/ 3384351 w 8023620"/>
                  <a:gd name="connsiteY337" fmla="*/ 408385 h 1229320"/>
                  <a:gd name="connsiteX338" fmla="*/ 3396852 w 8023620"/>
                  <a:gd name="connsiteY338" fmla="*/ 430411 h 1229320"/>
                  <a:gd name="connsiteX339" fmla="*/ 3414116 w 8023620"/>
                  <a:gd name="connsiteY339" fmla="*/ 461963 h 1229320"/>
                  <a:gd name="connsiteX340" fmla="*/ 3421855 w 8023620"/>
                  <a:gd name="connsiteY340" fmla="*/ 476250 h 1229320"/>
                  <a:gd name="connsiteX341" fmla="*/ 3408759 w 8023620"/>
                  <a:gd name="connsiteY341" fmla="*/ 485180 h 1229320"/>
                  <a:gd name="connsiteX342" fmla="*/ 3279576 w 8023620"/>
                  <a:gd name="connsiteY342" fmla="*/ 574477 h 1229320"/>
                  <a:gd name="connsiteX343" fmla="*/ 3256359 w 8023620"/>
                  <a:gd name="connsiteY343" fmla="*/ 547688 h 1229320"/>
                  <a:gd name="connsiteX344" fmla="*/ 3367682 w 8023620"/>
                  <a:gd name="connsiteY344" fmla="*/ 426839 h 1229320"/>
                  <a:gd name="connsiteX345" fmla="*/ 3384351 w 8023620"/>
                  <a:gd name="connsiteY345" fmla="*/ 408385 h 1229320"/>
                  <a:gd name="connsiteX346" fmla="*/ 5076824 w 8023620"/>
                  <a:gd name="connsiteY346" fmla="*/ 403027 h 1229320"/>
                  <a:gd name="connsiteX347" fmla="*/ 5094088 w 8023620"/>
                  <a:gd name="connsiteY347" fmla="*/ 421481 h 1229320"/>
                  <a:gd name="connsiteX348" fmla="*/ 5204816 w 8023620"/>
                  <a:gd name="connsiteY348" fmla="*/ 542330 h 1229320"/>
                  <a:gd name="connsiteX349" fmla="*/ 5181004 w 8023620"/>
                  <a:gd name="connsiteY349" fmla="*/ 569119 h 1229320"/>
                  <a:gd name="connsiteX350" fmla="*/ 5053012 w 8023620"/>
                  <a:gd name="connsiteY350" fmla="*/ 479822 h 1229320"/>
                  <a:gd name="connsiteX351" fmla="*/ 5039319 w 8023620"/>
                  <a:gd name="connsiteY351" fmla="*/ 470892 h 1229320"/>
                  <a:gd name="connsiteX352" fmla="*/ 5047654 w 8023620"/>
                  <a:gd name="connsiteY352" fmla="*/ 456605 h 1229320"/>
                  <a:gd name="connsiteX353" fmla="*/ 5064918 w 8023620"/>
                  <a:gd name="connsiteY353" fmla="*/ 425053 h 1229320"/>
                  <a:gd name="connsiteX354" fmla="*/ 5076824 w 8023620"/>
                  <a:gd name="connsiteY354" fmla="*/ 403027 h 1229320"/>
                  <a:gd name="connsiteX355" fmla="*/ 4549377 w 8023620"/>
                  <a:gd name="connsiteY355" fmla="*/ 36909 h 1229320"/>
                  <a:gd name="connsiteX356" fmla="*/ 4509491 w 8023620"/>
                  <a:gd name="connsiteY356" fmla="*/ 61317 h 1229320"/>
                  <a:gd name="connsiteX357" fmla="*/ 4479726 w 8023620"/>
                  <a:gd name="connsiteY357" fmla="*/ 114300 h 1229320"/>
                  <a:gd name="connsiteX358" fmla="*/ 4445198 w 8023620"/>
                  <a:gd name="connsiteY358" fmla="*/ 260747 h 1229320"/>
                  <a:gd name="connsiteX359" fmla="*/ 4437459 w 8023620"/>
                  <a:gd name="connsiteY359" fmla="*/ 415528 h 1229320"/>
                  <a:gd name="connsiteX360" fmla="*/ 4437459 w 8023620"/>
                  <a:gd name="connsiteY360" fmla="*/ 609005 h 1229320"/>
                  <a:gd name="connsiteX361" fmla="*/ 4548782 w 8023620"/>
                  <a:gd name="connsiteY361" fmla="*/ 383977 h 1229320"/>
                  <a:gd name="connsiteX362" fmla="*/ 4602956 w 8023620"/>
                  <a:gd name="connsiteY362" fmla="*/ 176213 h 1229320"/>
                  <a:gd name="connsiteX363" fmla="*/ 4588668 w 8023620"/>
                  <a:gd name="connsiteY363" fmla="*/ 61912 h 1229320"/>
                  <a:gd name="connsiteX364" fmla="*/ 4549377 w 8023620"/>
                  <a:gd name="connsiteY364" fmla="*/ 36909 h 1229320"/>
                  <a:gd name="connsiteX365" fmla="*/ 2682478 w 8023620"/>
                  <a:gd name="connsiteY365" fmla="*/ 36909 h 1229320"/>
                  <a:gd name="connsiteX366" fmla="*/ 2642592 w 8023620"/>
                  <a:gd name="connsiteY366" fmla="*/ 61317 h 1229320"/>
                  <a:gd name="connsiteX367" fmla="*/ 2612826 w 8023620"/>
                  <a:gd name="connsiteY367" fmla="*/ 114300 h 1229320"/>
                  <a:gd name="connsiteX368" fmla="*/ 2578298 w 8023620"/>
                  <a:gd name="connsiteY368" fmla="*/ 260747 h 1229320"/>
                  <a:gd name="connsiteX369" fmla="*/ 2570559 w 8023620"/>
                  <a:gd name="connsiteY369" fmla="*/ 415528 h 1229320"/>
                  <a:gd name="connsiteX370" fmla="*/ 2570559 w 8023620"/>
                  <a:gd name="connsiteY370" fmla="*/ 609005 h 1229320"/>
                  <a:gd name="connsiteX371" fmla="*/ 2681882 w 8023620"/>
                  <a:gd name="connsiteY371" fmla="*/ 383977 h 1229320"/>
                  <a:gd name="connsiteX372" fmla="*/ 2736056 w 8023620"/>
                  <a:gd name="connsiteY372" fmla="*/ 176213 h 1229320"/>
                  <a:gd name="connsiteX373" fmla="*/ 2721768 w 8023620"/>
                  <a:gd name="connsiteY373" fmla="*/ 61912 h 1229320"/>
                  <a:gd name="connsiteX374" fmla="*/ 2682478 w 8023620"/>
                  <a:gd name="connsiteY374" fmla="*/ 36909 h 1229320"/>
                  <a:gd name="connsiteX375" fmla="*/ 894159 w 8023620"/>
                  <a:gd name="connsiteY375" fmla="*/ 36314 h 1229320"/>
                  <a:gd name="connsiteX376" fmla="*/ 706635 w 8023620"/>
                  <a:gd name="connsiteY376" fmla="*/ 113704 h 1229320"/>
                  <a:gd name="connsiteX377" fmla="*/ 564951 w 8023620"/>
                  <a:gd name="connsiteY377" fmla="*/ 284559 h 1229320"/>
                  <a:gd name="connsiteX378" fmla="*/ 454223 w 8023620"/>
                  <a:gd name="connsiteY378" fmla="*/ 591145 h 1229320"/>
                  <a:gd name="connsiteX379" fmla="*/ 624780 w 8023620"/>
                  <a:gd name="connsiteY379" fmla="*/ 554236 h 1229320"/>
                  <a:gd name="connsiteX380" fmla="*/ 754856 w 8023620"/>
                  <a:gd name="connsiteY380" fmla="*/ 494705 h 1229320"/>
                  <a:gd name="connsiteX381" fmla="*/ 948927 w 8023620"/>
                  <a:gd name="connsiteY381" fmla="*/ 294382 h 1229320"/>
                  <a:gd name="connsiteX382" fmla="*/ 985837 w 8023620"/>
                  <a:gd name="connsiteY382" fmla="*/ 101798 h 1229320"/>
                  <a:gd name="connsiteX383" fmla="*/ 894159 w 8023620"/>
                  <a:gd name="connsiteY383" fmla="*/ 36314 h 1229320"/>
                  <a:gd name="connsiteX384" fmla="*/ 4549377 w 8023620"/>
                  <a:gd name="connsiteY384" fmla="*/ 595 h 1229320"/>
                  <a:gd name="connsiteX385" fmla="*/ 4582715 w 8023620"/>
                  <a:gd name="connsiteY385" fmla="*/ 8632 h 1229320"/>
                  <a:gd name="connsiteX386" fmla="*/ 4619029 w 8023620"/>
                  <a:gd name="connsiteY386" fmla="*/ 41672 h 1229320"/>
                  <a:gd name="connsiteX387" fmla="*/ 4638674 w 8023620"/>
                  <a:gd name="connsiteY387" fmla="*/ 179784 h 1229320"/>
                  <a:gd name="connsiteX388" fmla="*/ 4583013 w 8023620"/>
                  <a:gd name="connsiteY388" fmla="*/ 395585 h 1229320"/>
                  <a:gd name="connsiteX389" fmla="*/ 4437459 w 8023620"/>
                  <a:gd name="connsiteY389" fmla="*/ 688181 h 1229320"/>
                  <a:gd name="connsiteX390" fmla="*/ 4437459 w 8023620"/>
                  <a:gd name="connsiteY390" fmla="*/ 912933 h 1229320"/>
                  <a:gd name="connsiteX391" fmla="*/ 4448249 w 8023620"/>
                  <a:gd name="connsiteY391" fmla="*/ 890662 h 1229320"/>
                  <a:gd name="connsiteX392" fmla="*/ 4478535 w 8023620"/>
                  <a:gd name="connsiteY392" fmla="*/ 838200 h 1229320"/>
                  <a:gd name="connsiteX393" fmla="*/ 4636888 w 8023620"/>
                  <a:gd name="connsiteY393" fmla="*/ 734616 h 1229320"/>
                  <a:gd name="connsiteX394" fmla="*/ 4761904 w 8023620"/>
                  <a:gd name="connsiteY394" fmla="*/ 788194 h 1229320"/>
                  <a:gd name="connsiteX395" fmla="*/ 4780954 w 8023620"/>
                  <a:gd name="connsiteY395" fmla="*/ 837605 h 1229320"/>
                  <a:gd name="connsiteX396" fmla="*/ 4784526 w 8023620"/>
                  <a:gd name="connsiteY396" fmla="*/ 888206 h 1229320"/>
                  <a:gd name="connsiteX397" fmla="*/ 4784526 w 8023620"/>
                  <a:gd name="connsiteY397" fmla="*/ 1093589 h 1229320"/>
                  <a:gd name="connsiteX398" fmla="*/ 4785716 w 8023620"/>
                  <a:gd name="connsiteY398" fmla="*/ 1135559 h 1229320"/>
                  <a:gd name="connsiteX399" fmla="*/ 4792860 w 8023620"/>
                  <a:gd name="connsiteY399" fmla="*/ 1172170 h 1229320"/>
                  <a:gd name="connsiteX400" fmla="*/ 4808933 w 8023620"/>
                  <a:gd name="connsiteY400" fmla="*/ 1190625 h 1229320"/>
                  <a:gd name="connsiteX401" fmla="*/ 4905374 w 8023620"/>
                  <a:gd name="connsiteY401" fmla="*/ 1127522 h 1229320"/>
                  <a:gd name="connsiteX402" fmla="*/ 4945855 w 8023620"/>
                  <a:gd name="connsiteY402" fmla="*/ 1057275 h 1229320"/>
                  <a:gd name="connsiteX403" fmla="*/ 4980383 w 8023620"/>
                  <a:gd name="connsiteY403" fmla="*/ 974527 h 1229320"/>
                  <a:gd name="connsiteX404" fmla="*/ 5013721 w 8023620"/>
                  <a:gd name="connsiteY404" fmla="*/ 987028 h 1229320"/>
                  <a:gd name="connsiteX405" fmla="*/ 4978597 w 8023620"/>
                  <a:gd name="connsiteY405" fmla="*/ 1072753 h 1229320"/>
                  <a:gd name="connsiteX406" fmla="*/ 4934544 w 8023620"/>
                  <a:gd name="connsiteY406" fmla="*/ 1148358 h 1229320"/>
                  <a:gd name="connsiteX407" fmla="*/ 4808933 w 8023620"/>
                  <a:gd name="connsiteY407" fmla="*/ 1226939 h 1229320"/>
                  <a:gd name="connsiteX408" fmla="*/ 4719041 w 8023620"/>
                  <a:gd name="connsiteY408" fmla="*/ 1190030 h 1229320"/>
                  <a:gd name="connsiteX409" fmla="*/ 4697015 w 8023620"/>
                  <a:gd name="connsiteY409" fmla="*/ 1142405 h 1229320"/>
                  <a:gd name="connsiteX410" fmla="*/ 4694038 w 8023620"/>
                  <a:gd name="connsiteY410" fmla="*/ 1092994 h 1229320"/>
                  <a:gd name="connsiteX411" fmla="*/ 4694038 w 8023620"/>
                  <a:gd name="connsiteY411" fmla="*/ 888206 h 1229320"/>
                  <a:gd name="connsiteX412" fmla="*/ 4692252 w 8023620"/>
                  <a:gd name="connsiteY412" fmla="*/ 845046 h 1229320"/>
                  <a:gd name="connsiteX413" fmla="*/ 4683323 w 8023620"/>
                  <a:gd name="connsiteY413" fmla="*/ 804863 h 1229320"/>
                  <a:gd name="connsiteX414" fmla="*/ 4636888 w 8023620"/>
                  <a:gd name="connsiteY414" fmla="*/ 770930 h 1229320"/>
                  <a:gd name="connsiteX415" fmla="*/ 4555926 w 8023620"/>
                  <a:gd name="connsiteY415" fmla="*/ 805160 h 1229320"/>
                  <a:gd name="connsiteX416" fmla="*/ 4508301 w 8023620"/>
                  <a:gd name="connsiteY416" fmla="*/ 858441 h 1229320"/>
                  <a:gd name="connsiteX417" fmla="*/ 4448770 w 8023620"/>
                  <a:gd name="connsiteY417" fmla="*/ 975420 h 1229320"/>
                  <a:gd name="connsiteX418" fmla="*/ 4437459 w 8023620"/>
                  <a:gd name="connsiteY418" fmla="*/ 1002687 h 1229320"/>
                  <a:gd name="connsiteX419" fmla="*/ 4437459 w 8023620"/>
                  <a:gd name="connsiteY419" fmla="*/ 1228725 h 1229320"/>
                  <a:gd name="connsiteX420" fmla="*/ 4346376 w 8023620"/>
                  <a:gd name="connsiteY420" fmla="*/ 1228725 h 1229320"/>
                  <a:gd name="connsiteX421" fmla="*/ 4346376 w 8023620"/>
                  <a:gd name="connsiteY421" fmla="*/ 863799 h 1229320"/>
                  <a:gd name="connsiteX422" fmla="*/ 4282677 w 8023620"/>
                  <a:gd name="connsiteY422" fmla="*/ 988814 h 1229320"/>
                  <a:gd name="connsiteX423" fmla="*/ 4251126 w 8023620"/>
                  <a:gd name="connsiteY423" fmla="*/ 972741 h 1229320"/>
                  <a:gd name="connsiteX424" fmla="*/ 4346376 w 8023620"/>
                  <a:gd name="connsiteY424" fmla="*/ 780455 h 1229320"/>
                  <a:gd name="connsiteX425" fmla="*/ 4346376 w 8023620"/>
                  <a:gd name="connsiteY425" fmla="*/ 415528 h 1229320"/>
                  <a:gd name="connsiteX426" fmla="*/ 4358282 w 8023620"/>
                  <a:gd name="connsiteY426" fmla="*/ 255389 h 1229320"/>
                  <a:gd name="connsiteX427" fmla="*/ 4410074 w 8023620"/>
                  <a:gd name="connsiteY427" fmla="*/ 99417 h 1229320"/>
                  <a:gd name="connsiteX428" fmla="*/ 4465438 w 8023620"/>
                  <a:gd name="connsiteY428" fmla="*/ 33040 h 1229320"/>
                  <a:gd name="connsiteX429" fmla="*/ 4549377 w 8023620"/>
                  <a:gd name="connsiteY429" fmla="*/ 595 h 1229320"/>
                  <a:gd name="connsiteX430" fmla="*/ 2682478 w 8023620"/>
                  <a:gd name="connsiteY430" fmla="*/ 595 h 1229320"/>
                  <a:gd name="connsiteX431" fmla="*/ 2715816 w 8023620"/>
                  <a:gd name="connsiteY431" fmla="*/ 8632 h 1229320"/>
                  <a:gd name="connsiteX432" fmla="*/ 2752129 w 8023620"/>
                  <a:gd name="connsiteY432" fmla="*/ 41672 h 1229320"/>
                  <a:gd name="connsiteX433" fmla="*/ 2771774 w 8023620"/>
                  <a:gd name="connsiteY433" fmla="*/ 179784 h 1229320"/>
                  <a:gd name="connsiteX434" fmla="*/ 2716113 w 8023620"/>
                  <a:gd name="connsiteY434" fmla="*/ 395585 h 1229320"/>
                  <a:gd name="connsiteX435" fmla="*/ 2570559 w 8023620"/>
                  <a:gd name="connsiteY435" fmla="*/ 688181 h 1229320"/>
                  <a:gd name="connsiteX436" fmla="*/ 2570559 w 8023620"/>
                  <a:gd name="connsiteY436" fmla="*/ 912933 h 1229320"/>
                  <a:gd name="connsiteX437" fmla="*/ 2581349 w 8023620"/>
                  <a:gd name="connsiteY437" fmla="*/ 890662 h 1229320"/>
                  <a:gd name="connsiteX438" fmla="*/ 2611636 w 8023620"/>
                  <a:gd name="connsiteY438" fmla="*/ 838200 h 1229320"/>
                  <a:gd name="connsiteX439" fmla="*/ 2769989 w 8023620"/>
                  <a:gd name="connsiteY439" fmla="*/ 734616 h 1229320"/>
                  <a:gd name="connsiteX440" fmla="*/ 2895004 w 8023620"/>
                  <a:gd name="connsiteY440" fmla="*/ 788194 h 1229320"/>
                  <a:gd name="connsiteX441" fmla="*/ 2914054 w 8023620"/>
                  <a:gd name="connsiteY441" fmla="*/ 837605 h 1229320"/>
                  <a:gd name="connsiteX442" fmla="*/ 2917626 w 8023620"/>
                  <a:gd name="connsiteY442" fmla="*/ 888206 h 1229320"/>
                  <a:gd name="connsiteX443" fmla="*/ 2917626 w 8023620"/>
                  <a:gd name="connsiteY443" fmla="*/ 1093589 h 1229320"/>
                  <a:gd name="connsiteX444" fmla="*/ 2918816 w 8023620"/>
                  <a:gd name="connsiteY444" fmla="*/ 1135559 h 1229320"/>
                  <a:gd name="connsiteX445" fmla="*/ 2925960 w 8023620"/>
                  <a:gd name="connsiteY445" fmla="*/ 1172170 h 1229320"/>
                  <a:gd name="connsiteX446" fmla="*/ 2942034 w 8023620"/>
                  <a:gd name="connsiteY446" fmla="*/ 1190625 h 1229320"/>
                  <a:gd name="connsiteX447" fmla="*/ 3038474 w 8023620"/>
                  <a:gd name="connsiteY447" fmla="*/ 1127522 h 1229320"/>
                  <a:gd name="connsiteX448" fmla="*/ 3078955 w 8023620"/>
                  <a:gd name="connsiteY448" fmla="*/ 1057275 h 1229320"/>
                  <a:gd name="connsiteX449" fmla="*/ 3113484 w 8023620"/>
                  <a:gd name="connsiteY449" fmla="*/ 974527 h 1229320"/>
                  <a:gd name="connsiteX450" fmla="*/ 3146821 w 8023620"/>
                  <a:gd name="connsiteY450" fmla="*/ 987028 h 1229320"/>
                  <a:gd name="connsiteX451" fmla="*/ 3111698 w 8023620"/>
                  <a:gd name="connsiteY451" fmla="*/ 1072753 h 1229320"/>
                  <a:gd name="connsiteX452" fmla="*/ 3067644 w 8023620"/>
                  <a:gd name="connsiteY452" fmla="*/ 1148358 h 1229320"/>
                  <a:gd name="connsiteX453" fmla="*/ 2942034 w 8023620"/>
                  <a:gd name="connsiteY453" fmla="*/ 1226939 h 1229320"/>
                  <a:gd name="connsiteX454" fmla="*/ 2852142 w 8023620"/>
                  <a:gd name="connsiteY454" fmla="*/ 1190030 h 1229320"/>
                  <a:gd name="connsiteX455" fmla="*/ 2830115 w 8023620"/>
                  <a:gd name="connsiteY455" fmla="*/ 1142405 h 1229320"/>
                  <a:gd name="connsiteX456" fmla="*/ 2827138 w 8023620"/>
                  <a:gd name="connsiteY456" fmla="*/ 1092994 h 1229320"/>
                  <a:gd name="connsiteX457" fmla="*/ 2827138 w 8023620"/>
                  <a:gd name="connsiteY457" fmla="*/ 888206 h 1229320"/>
                  <a:gd name="connsiteX458" fmla="*/ 2825353 w 8023620"/>
                  <a:gd name="connsiteY458" fmla="*/ 845046 h 1229320"/>
                  <a:gd name="connsiteX459" fmla="*/ 2816423 w 8023620"/>
                  <a:gd name="connsiteY459" fmla="*/ 804863 h 1229320"/>
                  <a:gd name="connsiteX460" fmla="*/ 2769989 w 8023620"/>
                  <a:gd name="connsiteY460" fmla="*/ 770930 h 1229320"/>
                  <a:gd name="connsiteX461" fmla="*/ 2689026 w 8023620"/>
                  <a:gd name="connsiteY461" fmla="*/ 805160 h 1229320"/>
                  <a:gd name="connsiteX462" fmla="*/ 2641401 w 8023620"/>
                  <a:gd name="connsiteY462" fmla="*/ 858441 h 1229320"/>
                  <a:gd name="connsiteX463" fmla="*/ 2581870 w 8023620"/>
                  <a:gd name="connsiteY463" fmla="*/ 975420 h 1229320"/>
                  <a:gd name="connsiteX464" fmla="*/ 2570559 w 8023620"/>
                  <a:gd name="connsiteY464" fmla="*/ 1002687 h 1229320"/>
                  <a:gd name="connsiteX465" fmla="*/ 2570559 w 8023620"/>
                  <a:gd name="connsiteY465" fmla="*/ 1228725 h 1229320"/>
                  <a:gd name="connsiteX466" fmla="*/ 2479476 w 8023620"/>
                  <a:gd name="connsiteY466" fmla="*/ 1228725 h 1229320"/>
                  <a:gd name="connsiteX467" fmla="*/ 2479476 w 8023620"/>
                  <a:gd name="connsiteY467" fmla="*/ 863799 h 1229320"/>
                  <a:gd name="connsiteX468" fmla="*/ 2415778 w 8023620"/>
                  <a:gd name="connsiteY468" fmla="*/ 988814 h 1229320"/>
                  <a:gd name="connsiteX469" fmla="*/ 2384226 w 8023620"/>
                  <a:gd name="connsiteY469" fmla="*/ 972741 h 1229320"/>
                  <a:gd name="connsiteX470" fmla="*/ 2479476 w 8023620"/>
                  <a:gd name="connsiteY470" fmla="*/ 780455 h 1229320"/>
                  <a:gd name="connsiteX471" fmla="*/ 2479476 w 8023620"/>
                  <a:gd name="connsiteY471" fmla="*/ 415528 h 1229320"/>
                  <a:gd name="connsiteX472" fmla="*/ 2491382 w 8023620"/>
                  <a:gd name="connsiteY472" fmla="*/ 255389 h 1229320"/>
                  <a:gd name="connsiteX473" fmla="*/ 2543175 w 8023620"/>
                  <a:gd name="connsiteY473" fmla="*/ 99417 h 1229320"/>
                  <a:gd name="connsiteX474" fmla="*/ 2598538 w 8023620"/>
                  <a:gd name="connsiteY474" fmla="*/ 33040 h 1229320"/>
                  <a:gd name="connsiteX475" fmla="*/ 2682478 w 8023620"/>
                  <a:gd name="connsiteY475" fmla="*/ 595 h 1229320"/>
                  <a:gd name="connsiteX476" fmla="*/ 528042 w 8023620"/>
                  <a:gd name="connsiteY476" fmla="*/ 0 h 1229320"/>
                  <a:gd name="connsiteX477" fmla="*/ 528042 w 8023620"/>
                  <a:gd name="connsiteY477" fmla="*/ 36314 h 1229320"/>
                  <a:gd name="connsiteX478" fmla="*/ 248840 w 8023620"/>
                  <a:gd name="connsiteY478" fmla="*/ 118467 h 1229320"/>
                  <a:gd name="connsiteX479" fmla="*/ 152102 w 8023620"/>
                  <a:gd name="connsiteY479" fmla="*/ 213717 h 1229320"/>
                  <a:gd name="connsiteX480" fmla="*/ 104179 w 8023620"/>
                  <a:gd name="connsiteY480" fmla="*/ 377428 h 1229320"/>
                  <a:gd name="connsiteX481" fmla="*/ 328612 w 8023620"/>
                  <a:gd name="connsiteY481" fmla="*/ 589955 h 1229320"/>
                  <a:gd name="connsiteX482" fmla="*/ 351234 w 8023620"/>
                  <a:gd name="connsiteY482" fmla="*/ 592336 h 1229320"/>
                  <a:gd name="connsiteX483" fmla="*/ 483988 w 8023620"/>
                  <a:gd name="connsiteY483" fmla="*/ 265509 h 1229320"/>
                  <a:gd name="connsiteX484" fmla="*/ 551556 w 8023620"/>
                  <a:gd name="connsiteY484" fmla="*/ 178296 h 1229320"/>
                  <a:gd name="connsiteX485" fmla="*/ 655439 w 8023620"/>
                  <a:gd name="connsiteY485" fmla="*/ 85129 h 1229320"/>
                  <a:gd name="connsiteX486" fmla="*/ 894159 w 8023620"/>
                  <a:gd name="connsiteY486" fmla="*/ 0 h 1229320"/>
                  <a:gd name="connsiteX487" fmla="*/ 1020961 w 8023620"/>
                  <a:gd name="connsiteY487" fmla="*/ 91678 h 1229320"/>
                  <a:gd name="connsiteX488" fmla="*/ 982861 w 8023620"/>
                  <a:gd name="connsiteY488" fmla="*/ 307181 h 1229320"/>
                  <a:gd name="connsiteX489" fmla="*/ 773906 w 8023620"/>
                  <a:gd name="connsiteY489" fmla="*/ 525661 h 1229320"/>
                  <a:gd name="connsiteX490" fmla="*/ 633114 w 8023620"/>
                  <a:gd name="connsiteY490" fmla="*/ 589062 h 1229320"/>
                  <a:gd name="connsiteX491" fmla="*/ 448865 w 8023620"/>
                  <a:gd name="connsiteY491" fmla="*/ 627460 h 1229320"/>
                  <a:gd name="connsiteX492" fmla="*/ 444698 w 8023620"/>
                  <a:gd name="connsiteY492" fmla="*/ 798910 h 1229320"/>
                  <a:gd name="connsiteX493" fmla="*/ 475059 w 8023620"/>
                  <a:gd name="connsiteY493" fmla="*/ 972145 h 1229320"/>
                  <a:gd name="connsiteX494" fmla="*/ 549771 w 8023620"/>
                  <a:gd name="connsiteY494" fmla="*/ 1113532 h 1229320"/>
                  <a:gd name="connsiteX495" fmla="*/ 679251 w 8023620"/>
                  <a:gd name="connsiteY495" fmla="*/ 1188839 h 1229320"/>
                  <a:gd name="connsiteX496" fmla="*/ 711398 w 8023620"/>
                  <a:gd name="connsiteY496" fmla="*/ 1193006 h 1229320"/>
                  <a:gd name="connsiteX497" fmla="*/ 880467 w 8023620"/>
                  <a:gd name="connsiteY497" fmla="*/ 1137047 h 1229320"/>
                  <a:gd name="connsiteX498" fmla="*/ 978693 w 8023620"/>
                  <a:gd name="connsiteY498" fmla="*/ 987624 h 1229320"/>
                  <a:gd name="connsiteX499" fmla="*/ 952500 w 8023620"/>
                  <a:gd name="connsiteY499" fmla="*/ 834033 h 1229320"/>
                  <a:gd name="connsiteX500" fmla="*/ 844748 w 8023620"/>
                  <a:gd name="connsiteY500" fmla="*/ 771525 h 1229320"/>
                  <a:gd name="connsiteX501" fmla="*/ 728067 w 8023620"/>
                  <a:gd name="connsiteY501" fmla="*/ 808435 h 1229320"/>
                  <a:gd name="connsiteX502" fmla="*/ 668535 w 8023620"/>
                  <a:gd name="connsiteY502" fmla="*/ 984647 h 1229320"/>
                  <a:gd name="connsiteX503" fmla="*/ 632221 w 8023620"/>
                  <a:gd name="connsiteY503" fmla="*/ 984647 h 1229320"/>
                  <a:gd name="connsiteX504" fmla="*/ 655736 w 8023620"/>
                  <a:gd name="connsiteY504" fmla="*/ 848320 h 1229320"/>
                  <a:gd name="connsiteX505" fmla="*/ 704254 w 8023620"/>
                  <a:gd name="connsiteY505" fmla="*/ 781645 h 1229320"/>
                  <a:gd name="connsiteX506" fmla="*/ 848320 w 8023620"/>
                  <a:gd name="connsiteY506" fmla="*/ 735806 h 1229320"/>
                  <a:gd name="connsiteX507" fmla="*/ 981669 w 8023620"/>
                  <a:gd name="connsiteY507" fmla="*/ 812602 h 1229320"/>
                  <a:gd name="connsiteX508" fmla="*/ 1013817 w 8023620"/>
                  <a:gd name="connsiteY508" fmla="*/ 886420 h 1229320"/>
                  <a:gd name="connsiteX509" fmla="*/ 1013817 w 8023620"/>
                  <a:gd name="connsiteY509" fmla="*/ 995363 h 1229320"/>
                  <a:gd name="connsiteX510" fmla="*/ 901898 w 8023620"/>
                  <a:gd name="connsiteY510" fmla="*/ 1166217 h 1229320"/>
                  <a:gd name="connsiteX511" fmla="*/ 711398 w 8023620"/>
                  <a:gd name="connsiteY511" fmla="*/ 1229320 h 1229320"/>
                  <a:gd name="connsiteX512" fmla="*/ 710207 w 8023620"/>
                  <a:gd name="connsiteY512" fmla="*/ 1229320 h 1229320"/>
                  <a:gd name="connsiteX513" fmla="*/ 709612 w 8023620"/>
                  <a:gd name="connsiteY513" fmla="*/ 1229320 h 1229320"/>
                  <a:gd name="connsiteX514" fmla="*/ 709314 w 8023620"/>
                  <a:gd name="connsiteY514" fmla="*/ 1229320 h 1229320"/>
                  <a:gd name="connsiteX515" fmla="*/ 709017 w 8023620"/>
                  <a:gd name="connsiteY515" fmla="*/ 1229320 h 1229320"/>
                  <a:gd name="connsiteX516" fmla="*/ 641151 w 8023620"/>
                  <a:gd name="connsiteY516" fmla="*/ 1224558 h 1229320"/>
                  <a:gd name="connsiteX517" fmla="*/ 375047 w 8023620"/>
                  <a:gd name="connsiteY517" fmla="*/ 973931 h 1229320"/>
                  <a:gd name="connsiteX518" fmla="*/ 345876 w 8023620"/>
                  <a:gd name="connsiteY518" fmla="*/ 629841 h 1229320"/>
                  <a:gd name="connsiteX519" fmla="*/ 292298 w 8023620"/>
                  <a:gd name="connsiteY519" fmla="*/ 625674 h 1229320"/>
                  <a:gd name="connsiteX520" fmla="*/ 70842 w 8023620"/>
                  <a:gd name="connsiteY520" fmla="*/ 536972 h 1229320"/>
                  <a:gd name="connsiteX521" fmla="*/ 0 w 8023620"/>
                  <a:gd name="connsiteY521" fmla="*/ 376833 h 1229320"/>
                  <a:gd name="connsiteX522" fmla="*/ 185142 w 8023620"/>
                  <a:gd name="connsiteY522" fmla="*/ 87511 h 1229320"/>
                  <a:gd name="connsiteX523" fmla="*/ 528042 w 8023620"/>
                  <a:gd name="connsiteY523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515718 w 8023620"/>
                  <a:gd name="connsiteY231" fmla="*/ 1179671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566804 w 8023620"/>
                  <a:gd name="connsiteY231" fmla="*/ 1135898 h 1229320"/>
                  <a:gd name="connsiteX232" fmla="*/ 6515718 w 8023620"/>
                  <a:gd name="connsiteY232" fmla="*/ 1179671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36121 w 8023620"/>
                  <a:gd name="connsiteY230" fmla="*/ 1113122 h 1229320"/>
                  <a:gd name="connsiteX231" fmla="*/ 6566804 w 8023620"/>
                  <a:gd name="connsiteY231" fmla="*/ 1135898 h 1229320"/>
                  <a:gd name="connsiteX232" fmla="*/ 6515718 w 8023620"/>
                  <a:gd name="connsiteY232" fmla="*/ 1179671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36121 w 8023620"/>
                  <a:gd name="connsiteY230" fmla="*/ 1113122 h 1229320"/>
                  <a:gd name="connsiteX231" fmla="*/ 6574467 w 8023620"/>
                  <a:gd name="connsiteY231" fmla="*/ 1145625 h 1229320"/>
                  <a:gd name="connsiteX232" fmla="*/ 6515718 w 8023620"/>
                  <a:gd name="connsiteY232" fmla="*/ 1179671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77021 w 8023620"/>
                  <a:gd name="connsiteY158" fmla="*/ 1082398 h 1229320"/>
                  <a:gd name="connsiteX159" fmla="*/ 6597456 w 8023620"/>
                  <a:gd name="connsiteY159" fmla="*/ 1048352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74467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77021 w 8023620"/>
                  <a:gd name="connsiteY158" fmla="*/ 1082398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74467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74467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08479 w 8023620"/>
                  <a:gd name="connsiteY22" fmla="*/ 1077998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08479 w 8023620"/>
                  <a:gd name="connsiteY22" fmla="*/ 1077998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09302 w 8023620"/>
                  <a:gd name="connsiteY170" fmla="*/ 1112970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08479 w 8023620"/>
                  <a:gd name="connsiteY22" fmla="*/ 1077998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15107 w 8023620"/>
                  <a:gd name="connsiteY169" fmla="*/ 1127177 h 1229320"/>
                  <a:gd name="connsiteX170" fmla="*/ 6709302 w 8023620"/>
                  <a:gd name="connsiteY170" fmla="*/ 1112970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</a:cxnLst>
                <a:rect l="l" t="t" r="r" b="b"/>
                <a:pathLst>
                  <a:path w="8023620" h="1229320">
                    <a:moveTo>
                      <a:pt x="7970638" y="1120974"/>
                    </a:moveTo>
                    <a:lnTo>
                      <a:pt x="8008142" y="1136452"/>
                    </a:lnTo>
                    <a:cubicBezTo>
                      <a:pt x="8018462" y="1146770"/>
                      <a:pt x="8023620" y="1159272"/>
                      <a:pt x="8023620" y="1173956"/>
                    </a:cubicBezTo>
                    <a:cubicBezTo>
                      <a:pt x="8023620" y="1188641"/>
                      <a:pt x="8018462" y="1201242"/>
                      <a:pt x="8008142" y="1211759"/>
                    </a:cubicBezTo>
                    <a:cubicBezTo>
                      <a:pt x="7997824" y="1222276"/>
                      <a:pt x="7985322" y="1227535"/>
                      <a:pt x="7970638" y="1227535"/>
                    </a:cubicBezTo>
                    <a:cubicBezTo>
                      <a:pt x="7955954" y="1227535"/>
                      <a:pt x="7943452" y="1222276"/>
                      <a:pt x="7933133" y="1211759"/>
                    </a:cubicBezTo>
                    <a:cubicBezTo>
                      <a:pt x="7922814" y="1201242"/>
                      <a:pt x="7917655" y="1188641"/>
                      <a:pt x="7917655" y="1173956"/>
                    </a:cubicBezTo>
                    <a:cubicBezTo>
                      <a:pt x="7917655" y="1159272"/>
                      <a:pt x="7922814" y="1146770"/>
                      <a:pt x="7933133" y="1136452"/>
                    </a:cubicBezTo>
                    <a:cubicBezTo>
                      <a:pt x="7943452" y="1126133"/>
                      <a:pt x="7955954" y="1120974"/>
                      <a:pt x="7970638" y="1120974"/>
                    </a:cubicBezTo>
                    <a:close/>
                    <a:moveTo>
                      <a:pt x="1322188" y="772120"/>
                    </a:moveTo>
                    <a:cubicBezTo>
                      <a:pt x="1284088" y="772120"/>
                      <a:pt x="1250751" y="791766"/>
                      <a:pt x="1222176" y="831056"/>
                    </a:cubicBezTo>
                    <a:cubicBezTo>
                      <a:pt x="1192807" y="873125"/>
                      <a:pt x="1178123" y="923131"/>
                      <a:pt x="1178123" y="981075"/>
                    </a:cubicBezTo>
                    <a:cubicBezTo>
                      <a:pt x="1178123" y="1039813"/>
                      <a:pt x="1192807" y="1089620"/>
                      <a:pt x="1222176" y="1130499"/>
                    </a:cubicBezTo>
                    <a:cubicBezTo>
                      <a:pt x="1250354" y="1169789"/>
                      <a:pt x="1283692" y="1189435"/>
                      <a:pt x="1322188" y="1189435"/>
                    </a:cubicBezTo>
                    <a:cubicBezTo>
                      <a:pt x="1368623" y="1189435"/>
                      <a:pt x="1408509" y="1169591"/>
                      <a:pt x="1441847" y="1129903"/>
                    </a:cubicBezTo>
                    <a:cubicBezTo>
                      <a:pt x="1475977" y="1089422"/>
                      <a:pt x="1493044" y="1039813"/>
                      <a:pt x="1493044" y="981075"/>
                    </a:cubicBezTo>
                    <a:cubicBezTo>
                      <a:pt x="1493044" y="922338"/>
                      <a:pt x="1475977" y="872728"/>
                      <a:pt x="1441847" y="832247"/>
                    </a:cubicBezTo>
                    <a:cubicBezTo>
                      <a:pt x="1408509" y="792163"/>
                      <a:pt x="1368623" y="772120"/>
                      <a:pt x="1322188" y="772120"/>
                    </a:cubicBezTo>
                    <a:close/>
                    <a:moveTo>
                      <a:pt x="6856808" y="771525"/>
                    </a:moveTo>
                    <a:cubicBezTo>
                      <a:pt x="6820693" y="771525"/>
                      <a:pt x="6789935" y="790774"/>
                      <a:pt x="6764536" y="829270"/>
                    </a:cubicBezTo>
                    <a:cubicBezTo>
                      <a:pt x="6738738" y="867370"/>
                      <a:pt x="6722070" y="903883"/>
                      <a:pt x="6714529" y="938808"/>
                    </a:cubicBezTo>
                    <a:cubicBezTo>
                      <a:pt x="6707385" y="967780"/>
                      <a:pt x="6704210" y="997149"/>
                      <a:pt x="6705004" y="1026914"/>
                    </a:cubicBezTo>
                    <a:cubicBezTo>
                      <a:pt x="6705004" y="1059855"/>
                      <a:pt x="6699351" y="1054185"/>
                      <a:pt x="6708479" y="1077998"/>
                    </a:cubicBezTo>
                    <a:cubicBezTo>
                      <a:pt x="6731895" y="1062123"/>
                      <a:pt x="6763230" y="1078489"/>
                      <a:pt x="6794301" y="1047750"/>
                    </a:cubicBezTo>
                    <a:cubicBezTo>
                      <a:pt x="6825373" y="1017011"/>
                      <a:pt x="6874271" y="949524"/>
                      <a:pt x="6894908" y="893564"/>
                    </a:cubicBezTo>
                    <a:cubicBezTo>
                      <a:pt x="6900862" y="877292"/>
                      <a:pt x="6904830" y="858441"/>
                      <a:pt x="6906815" y="837010"/>
                    </a:cubicBezTo>
                    <a:cubicBezTo>
                      <a:pt x="6908402" y="817166"/>
                      <a:pt x="6905029" y="801092"/>
                      <a:pt x="6896694" y="788789"/>
                    </a:cubicBezTo>
                    <a:cubicBezTo>
                      <a:pt x="6889154" y="777280"/>
                      <a:pt x="6875858" y="771525"/>
                      <a:pt x="6856808" y="771525"/>
                    </a:cubicBezTo>
                    <a:close/>
                    <a:moveTo>
                      <a:pt x="2182416" y="737592"/>
                    </a:moveTo>
                    <a:lnTo>
                      <a:pt x="2182713" y="737592"/>
                    </a:lnTo>
                    <a:lnTo>
                      <a:pt x="2183010" y="737592"/>
                    </a:lnTo>
                    <a:lnTo>
                      <a:pt x="2184499" y="737592"/>
                    </a:lnTo>
                    <a:lnTo>
                      <a:pt x="2185987" y="737592"/>
                    </a:lnTo>
                    <a:lnTo>
                      <a:pt x="2186285" y="737592"/>
                    </a:lnTo>
                    <a:lnTo>
                      <a:pt x="2186582" y="737592"/>
                    </a:lnTo>
                    <a:cubicBezTo>
                      <a:pt x="2209998" y="738386"/>
                      <a:pt x="2231826" y="743545"/>
                      <a:pt x="2252067" y="753070"/>
                    </a:cubicBezTo>
                    <a:cubicBezTo>
                      <a:pt x="2271910" y="762992"/>
                      <a:pt x="2290762" y="778669"/>
                      <a:pt x="2308622" y="800100"/>
                    </a:cubicBezTo>
                    <a:lnTo>
                      <a:pt x="2280642" y="822722"/>
                    </a:lnTo>
                    <a:cubicBezTo>
                      <a:pt x="2266751" y="806053"/>
                      <a:pt x="2251868" y="793552"/>
                      <a:pt x="2235993" y="785217"/>
                    </a:cubicBezTo>
                    <a:cubicBezTo>
                      <a:pt x="2219325" y="777677"/>
                      <a:pt x="2202656" y="773906"/>
                      <a:pt x="2185987" y="773906"/>
                    </a:cubicBezTo>
                    <a:lnTo>
                      <a:pt x="2184201" y="773906"/>
                    </a:lnTo>
                    <a:lnTo>
                      <a:pt x="2183010" y="773906"/>
                    </a:lnTo>
                    <a:cubicBezTo>
                      <a:pt x="2159198" y="773906"/>
                      <a:pt x="2137369" y="783828"/>
                      <a:pt x="2117526" y="803672"/>
                    </a:cubicBezTo>
                    <a:cubicBezTo>
                      <a:pt x="2094507" y="826691"/>
                      <a:pt x="2077442" y="856060"/>
                      <a:pt x="2066329" y="891778"/>
                    </a:cubicBezTo>
                    <a:cubicBezTo>
                      <a:pt x="2054819" y="927894"/>
                      <a:pt x="2050454" y="964010"/>
                      <a:pt x="2053233" y="1000125"/>
                    </a:cubicBezTo>
                    <a:cubicBezTo>
                      <a:pt x="2055613" y="1039813"/>
                      <a:pt x="2064543" y="1074936"/>
                      <a:pt x="2080021" y="1105495"/>
                    </a:cubicBezTo>
                    <a:cubicBezTo>
                      <a:pt x="2093515" y="1132880"/>
                      <a:pt x="2109985" y="1154311"/>
                      <a:pt x="2129432" y="1169789"/>
                    </a:cubicBezTo>
                    <a:cubicBezTo>
                      <a:pt x="2148085" y="1183680"/>
                      <a:pt x="2168525" y="1190625"/>
                      <a:pt x="2190750" y="1190625"/>
                    </a:cubicBezTo>
                    <a:lnTo>
                      <a:pt x="2191047" y="1190625"/>
                    </a:lnTo>
                    <a:lnTo>
                      <a:pt x="2191345" y="1190625"/>
                    </a:lnTo>
                    <a:cubicBezTo>
                      <a:pt x="2215555" y="1190625"/>
                      <a:pt x="2238970" y="1183680"/>
                      <a:pt x="2261592" y="1169789"/>
                    </a:cubicBezTo>
                    <a:cubicBezTo>
                      <a:pt x="2280245" y="1158280"/>
                      <a:pt x="2297311" y="1142802"/>
                      <a:pt x="2312788" y="1123355"/>
                    </a:cubicBezTo>
                    <a:cubicBezTo>
                      <a:pt x="2328664" y="1103908"/>
                      <a:pt x="2343546" y="1079699"/>
                      <a:pt x="2357437" y="1050727"/>
                    </a:cubicBezTo>
                    <a:cubicBezTo>
                      <a:pt x="2362199" y="1040408"/>
                      <a:pt x="2366565" y="1029593"/>
                      <a:pt x="2370534" y="1018282"/>
                    </a:cubicBezTo>
                    <a:cubicBezTo>
                      <a:pt x="2374503" y="1006971"/>
                      <a:pt x="2378471" y="995561"/>
                      <a:pt x="2382440" y="984052"/>
                    </a:cubicBezTo>
                    <a:lnTo>
                      <a:pt x="2383035" y="981670"/>
                    </a:lnTo>
                    <a:lnTo>
                      <a:pt x="2417563" y="992981"/>
                    </a:lnTo>
                    <a:lnTo>
                      <a:pt x="2416373" y="995958"/>
                    </a:lnTo>
                    <a:cubicBezTo>
                      <a:pt x="2406054" y="1026914"/>
                      <a:pt x="2397124" y="1050330"/>
                      <a:pt x="2389584" y="1066205"/>
                    </a:cubicBezTo>
                    <a:cubicBezTo>
                      <a:pt x="2373709" y="1099145"/>
                      <a:pt x="2357635" y="1125736"/>
                      <a:pt x="2341363" y="1145977"/>
                    </a:cubicBezTo>
                    <a:cubicBezTo>
                      <a:pt x="2322314" y="1169392"/>
                      <a:pt x="2301875" y="1187649"/>
                      <a:pt x="2280046" y="1200745"/>
                    </a:cubicBezTo>
                    <a:cubicBezTo>
                      <a:pt x="2253059" y="1217811"/>
                      <a:pt x="2223690" y="1226542"/>
                      <a:pt x="2191940" y="1226939"/>
                    </a:cubicBezTo>
                    <a:cubicBezTo>
                      <a:pt x="2151856" y="1226939"/>
                      <a:pt x="2115938" y="1217811"/>
                      <a:pt x="2084188" y="1199555"/>
                    </a:cubicBezTo>
                    <a:cubicBezTo>
                      <a:pt x="2052439" y="1181695"/>
                      <a:pt x="2026046" y="1156494"/>
                      <a:pt x="2005012" y="1123950"/>
                    </a:cubicBezTo>
                    <a:cubicBezTo>
                      <a:pt x="1981597" y="1089819"/>
                      <a:pt x="1967705" y="1049338"/>
                      <a:pt x="1963340" y="1002506"/>
                    </a:cubicBezTo>
                    <a:cubicBezTo>
                      <a:pt x="1955799" y="908447"/>
                      <a:pt x="1989336" y="833041"/>
                      <a:pt x="2063948" y="776288"/>
                    </a:cubicBezTo>
                    <a:cubicBezTo>
                      <a:pt x="2098476" y="750491"/>
                      <a:pt x="2137966" y="737592"/>
                      <a:pt x="2182416" y="737592"/>
                    </a:cubicBezTo>
                    <a:close/>
                    <a:moveTo>
                      <a:pt x="5016697" y="736402"/>
                    </a:moveTo>
                    <a:lnTo>
                      <a:pt x="5043487" y="736402"/>
                    </a:lnTo>
                    <a:lnTo>
                      <a:pt x="5061941" y="736402"/>
                    </a:lnTo>
                    <a:lnTo>
                      <a:pt x="5107185" y="736402"/>
                    </a:lnTo>
                    <a:lnTo>
                      <a:pt x="5107185" y="795933"/>
                    </a:lnTo>
                    <a:lnTo>
                      <a:pt x="5107185" y="855464"/>
                    </a:lnTo>
                    <a:lnTo>
                      <a:pt x="5107185" y="1085255"/>
                    </a:lnTo>
                    <a:lnTo>
                      <a:pt x="5107185" y="1093589"/>
                    </a:lnTo>
                    <a:cubicBezTo>
                      <a:pt x="5107185" y="1107877"/>
                      <a:pt x="5107483" y="1121867"/>
                      <a:pt x="5108078" y="1135559"/>
                    </a:cubicBezTo>
                    <a:cubicBezTo>
                      <a:pt x="5108673" y="1149251"/>
                      <a:pt x="5110956" y="1161455"/>
                      <a:pt x="5114924" y="1172170"/>
                    </a:cubicBezTo>
                    <a:cubicBezTo>
                      <a:pt x="5119687" y="1184474"/>
                      <a:pt x="5125243" y="1190625"/>
                      <a:pt x="5131593" y="1190625"/>
                    </a:cubicBezTo>
                    <a:cubicBezTo>
                      <a:pt x="5165327" y="1190625"/>
                      <a:pt x="5197474" y="1169591"/>
                      <a:pt x="5228033" y="1127522"/>
                    </a:cubicBezTo>
                    <a:cubicBezTo>
                      <a:pt x="5241130" y="1109266"/>
                      <a:pt x="5254426" y="1085850"/>
                      <a:pt x="5267919" y="1057275"/>
                    </a:cubicBezTo>
                    <a:cubicBezTo>
                      <a:pt x="5279429" y="1032669"/>
                      <a:pt x="5290938" y="1005086"/>
                      <a:pt x="5302447" y="974527"/>
                    </a:cubicBezTo>
                    <a:cubicBezTo>
                      <a:pt x="5304035" y="971352"/>
                      <a:pt x="5310484" y="971947"/>
                      <a:pt x="5321795" y="976313"/>
                    </a:cubicBezTo>
                    <a:cubicBezTo>
                      <a:pt x="5333106" y="980678"/>
                      <a:pt x="5337968" y="984250"/>
                      <a:pt x="5336380" y="987028"/>
                    </a:cubicBezTo>
                    <a:cubicBezTo>
                      <a:pt x="5322490" y="1023144"/>
                      <a:pt x="5310584" y="1051719"/>
                      <a:pt x="5300662" y="1072753"/>
                    </a:cubicBezTo>
                    <a:cubicBezTo>
                      <a:pt x="5286771" y="1101725"/>
                      <a:pt x="5272285" y="1126927"/>
                      <a:pt x="5257204" y="1148358"/>
                    </a:cubicBezTo>
                    <a:cubicBezTo>
                      <a:pt x="5219501" y="1200745"/>
                      <a:pt x="5177631" y="1226939"/>
                      <a:pt x="5131593" y="1226939"/>
                    </a:cubicBezTo>
                    <a:cubicBezTo>
                      <a:pt x="5092302" y="1226939"/>
                      <a:pt x="5062338" y="1214636"/>
                      <a:pt x="5041701" y="1190030"/>
                    </a:cubicBezTo>
                    <a:cubicBezTo>
                      <a:pt x="5028604" y="1175345"/>
                      <a:pt x="5021063" y="1159470"/>
                      <a:pt x="5019079" y="1142405"/>
                    </a:cubicBezTo>
                    <a:cubicBezTo>
                      <a:pt x="5017095" y="1125339"/>
                      <a:pt x="5016301" y="1108869"/>
                      <a:pt x="5016697" y="1092994"/>
                    </a:cubicBezTo>
                    <a:lnTo>
                      <a:pt x="5016697" y="1085255"/>
                    </a:lnTo>
                    <a:lnTo>
                      <a:pt x="5016697" y="1049536"/>
                    </a:lnTo>
                    <a:lnTo>
                      <a:pt x="5016697" y="1011957"/>
                    </a:lnTo>
                    <a:lnTo>
                      <a:pt x="5016697" y="986819"/>
                    </a:lnTo>
                    <a:lnTo>
                      <a:pt x="4983360" y="975122"/>
                    </a:lnTo>
                    <a:cubicBezTo>
                      <a:pt x="4991298" y="953691"/>
                      <a:pt x="4998640" y="929878"/>
                      <a:pt x="5005387" y="903685"/>
                    </a:cubicBezTo>
                    <a:cubicBezTo>
                      <a:pt x="5008958" y="890588"/>
                      <a:pt x="5012233" y="877987"/>
                      <a:pt x="5015209" y="865882"/>
                    </a:cubicBezTo>
                    <a:lnTo>
                      <a:pt x="5016697" y="859794"/>
                    </a:lnTo>
                    <a:lnTo>
                      <a:pt x="5016697" y="857715"/>
                    </a:lnTo>
                    <a:lnTo>
                      <a:pt x="5016697" y="855464"/>
                    </a:lnTo>
                    <a:lnTo>
                      <a:pt x="5016697" y="736402"/>
                    </a:lnTo>
                    <a:close/>
                    <a:moveTo>
                      <a:pt x="3149798" y="736402"/>
                    </a:moveTo>
                    <a:lnTo>
                      <a:pt x="3176587" y="736402"/>
                    </a:lnTo>
                    <a:lnTo>
                      <a:pt x="3195041" y="736402"/>
                    </a:lnTo>
                    <a:lnTo>
                      <a:pt x="3240285" y="736402"/>
                    </a:lnTo>
                    <a:lnTo>
                      <a:pt x="3240285" y="795933"/>
                    </a:lnTo>
                    <a:lnTo>
                      <a:pt x="3240285" y="855464"/>
                    </a:lnTo>
                    <a:lnTo>
                      <a:pt x="3240285" y="1085255"/>
                    </a:lnTo>
                    <a:lnTo>
                      <a:pt x="3240285" y="1093589"/>
                    </a:lnTo>
                    <a:cubicBezTo>
                      <a:pt x="3240285" y="1107877"/>
                      <a:pt x="3240583" y="1121867"/>
                      <a:pt x="3241178" y="1135559"/>
                    </a:cubicBezTo>
                    <a:cubicBezTo>
                      <a:pt x="3241773" y="1149251"/>
                      <a:pt x="3244055" y="1161455"/>
                      <a:pt x="3248024" y="1172170"/>
                    </a:cubicBezTo>
                    <a:cubicBezTo>
                      <a:pt x="3252787" y="1184474"/>
                      <a:pt x="3258343" y="1190625"/>
                      <a:pt x="3264693" y="1190625"/>
                    </a:cubicBezTo>
                    <a:cubicBezTo>
                      <a:pt x="3298427" y="1190625"/>
                      <a:pt x="3330574" y="1169591"/>
                      <a:pt x="3361134" y="1127522"/>
                    </a:cubicBezTo>
                    <a:cubicBezTo>
                      <a:pt x="3374230" y="1109266"/>
                      <a:pt x="3387526" y="1085850"/>
                      <a:pt x="3401019" y="1057275"/>
                    </a:cubicBezTo>
                    <a:cubicBezTo>
                      <a:pt x="3412529" y="1032669"/>
                      <a:pt x="3424038" y="1005086"/>
                      <a:pt x="3435548" y="974527"/>
                    </a:cubicBezTo>
                    <a:cubicBezTo>
                      <a:pt x="3437135" y="971352"/>
                      <a:pt x="3443584" y="971947"/>
                      <a:pt x="3454895" y="976313"/>
                    </a:cubicBezTo>
                    <a:cubicBezTo>
                      <a:pt x="3466206" y="980678"/>
                      <a:pt x="3471068" y="984250"/>
                      <a:pt x="3469480" y="987028"/>
                    </a:cubicBezTo>
                    <a:cubicBezTo>
                      <a:pt x="3455590" y="1023144"/>
                      <a:pt x="3443683" y="1051719"/>
                      <a:pt x="3433762" y="1072753"/>
                    </a:cubicBezTo>
                    <a:cubicBezTo>
                      <a:pt x="3419871" y="1101725"/>
                      <a:pt x="3405385" y="1126927"/>
                      <a:pt x="3390304" y="1148358"/>
                    </a:cubicBezTo>
                    <a:cubicBezTo>
                      <a:pt x="3352601" y="1200745"/>
                      <a:pt x="3310730" y="1226939"/>
                      <a:pt x="3264693" y="1226939"/>
                    </a:cubicBezTo>
                    <a:cubicBezTo>
                      <a:pt x="3225402" y="1226939"/>
                      <a:pt x="3195438" y="1214636"/>
                      <a:pt x="3174801" y="1190030"/>
                    </a:cubicBezTo>
                    <a:cubicBezTo>
                      <a:pt x="3161704" y="1175345"/>
                      <a:pt x="3154163" y="1159470"/>
                      <a:pt x="3152179" y="1142405"/>
                    </a:cubicBezTo>
                    <a:cubicBezTo>
                      <a:pt x="3150194" y="1125339"/>
                      <a:pt x="3149401" y="1108869"/>
                      <a:pt x="3149798" y="1092994"/>
                    </a:cubicBezTo>
                    <a:lnTo>
                      <a:pt x="3149798" y="1085255"/>
                    </a:lnTo>
                    <a:lnTo>
                      <a:pt x="3149798" y="1049536"/>
                    </a:lnTo>
                    <a:lnTo>
                      <a:pt x="3149798" y="1011957"/>
                    </a:lnTo>
                    <a:lnTo>
                      <a:pt x="3149798" y="986819"/>
                    </a:lnTo>
                    <a:lnTo>
                      <a:pt x="3116460" y="975122"/>
                    </a:lnTo>
                    <a:cubicBezTo>
                      <a:pt x="3124398" y="953691"/>
                      <a:pt x="3131740" y="929878"/>
                      <a:pt x="3138487" y="903685"/>
                    </a:cubicBezTo>
                    <a:cubicBezTo>
                      <a:pt x="3142059" y="890588"/>
                      <a:pt x="3145333" y="877987"/>
                      <a:pt x="3148309" y="865882"/>
                    </a:cubicBezTo>
                    <a:lnTo>
                      <a:pt x="3149798" y="859794"/>
                    </a:lnTo>
                    <a:lnTo>
                      <a:pt x="3149798" y="857715"/>
                    </a:lnTo>
                    <a:lnTo>
                      <a:pt x="3149798" y="855464"/>
                    </a:lnTo>
                    <a:lnTo>
                      <a:pt x="3149798" y="736402"/>
                    </a:lnTo>
                    <a:close/>
                    <a:moveTo>
                      <a:pt x="1322188" y="736402"/>
                    </a:moveTo>
                    <a:cubicBezTo>
                      <a:pt x="1380133" y="736402"/>
                      <a:pt x="1429345" y="760611"/>
                      <a:pt x="1469826" y="809030"/>
                    </a:cubicBezTo>
                    <a:cubicBezTo>
                      <a:pt x="1509514" y="857449"/>
                      <a:pt x="1529358" y="914797"/>
                      <a:pt x="1529358" y="981075"/>
                    </a:cubicBezTo>
                    <a:cubicBezTo>
                      <a:pt x="1529358" y="1047750"/>
                      <a:pt x="1509514" y="1104900"/>
                      <a:pt x="1469826" y="1152525"/>
                    </a:cubicBezTo>
                    <a:cubicBezTo>
                      <a:pt x="1428948" y="1201341"/>
                      <a:pt x="1379736" y="1225749"/>
                      <a:pt x="1322188" y="1225749"/>
                    </a:cubicBezTo>
                    <a:cubicBezTo>
                      <a:pt x="1256704" y="1225749"/>
                      <a:pt x="1201340" y="1201738"/>
                      <a:pt x="1156097" y="1153716"/>
                    </a:cubicBezTo>
                    <a:cubicBezTo>
                      <a:pt x="1110852" y="1106091"/>
                      <a:pt x="1088231" y="1048544"/>
                      <a:pt x="1088231" y="981075"/>
                    </a:cubicBezTo>
                    <a:cubicBezTo>
                      <a:pt x="1088231" y="913210"/>
                      <a:pt x="1110852" y="855663"/>
                      <a:pt x="1156097" y="808435"/>
                    </a:cubicBezTo>
                    <a:cubicBezTo>
                      <a:pt x="1201340" y="760413"/>
                      <a:pt x="1256704" y="736402"/>
                      <a:pt x="1322188" y="736402"/>
                    </a:cubicBezTo>
                    <a:close/>
                    <a:moveTo>
                      <a:pt x="5942408" y="735211"/>
                    </a:moveTo>
                    <a:cubicBezTo>
                      <a:pt x="5979715" y="735211"/>
                      <a:pt x="6007893" y="744935"/>
                      <a:pt x="6026943" y="764381"/>
                    </a:cubicBezTo>
                    <a:cubicBezTo>
                      <a:pt x="6042024" y="779463"/>
                      <a:pt x="6051252" y="797223"/>
                      <a:pt x="6054625" y="817662"/>
                    </a:cubicBezTo>
                    <a:cubicBezTo>
                      <a:pt x="6057998" y="838101"/>
                      <a:pt x="6059685" y="858044"/>
                      <a:pt x="6059685" y="877491"/>
                    </a:cubicBezTo>
                    <a:lnTo>
                      <a:pt x="6059685" y="925015"/>
                    </a:lnTo>
                    <a:lnTo>
                      <a:pt x="6062066" y="919163"/>
                    </a:lnTo>
                    <a:cubicBezTo>
                      <a:pt x="6078338" y="884635"/>
                      <a:pt x="6093022" y="857647"/>
                      <a:pt x="6106119" y="838200"/>
                    </a:cubicBezTo>
                    <a:cubicBezTo>
                      <a:pt x="6120804" y="816769"/>
                      <a:pt x="6140251" y="795536"/>
                      <a:pt x="6164460" y="774502"/>
                    </a:cubicBezTo>
                    <a:cubicBezTo>
                      <a:pt x="6188670" y="753467"/>
                      <a:pt x="6215062" y="740966"/>
                      <a:pt x="6243637" y="736997"/>
                    </a:cubicBezTo>
                    <a:cubicBezTo>
                      <a:pt x="6251971" y="735806"/>
                      <a:pt x="6260305" y="735211"/>
                      <a:pt x="6268640" y="735211"/>
                    </a:cubicBezTo>
                    <a:cubicBezTo>
                      <a:pt x="6325393" y="736799"/>
                      <a:pt x="6365279" y="754658"/>
                      <a:pt x="6388297" y="788789"/>
                    </a:cubicBezTo>
                    <a:cubicBezTo>
                      <a:pt x="6398220" y="804267"/>
                      <a:pt x="6404570" y="820638"/>
                      <a:pt x="6407347" y="837903"/>
                    </a:cubicBezTo>
                    <a:cubicBezTo>
                      <a:pt x="6410126" y="855167"/>
                      <a:pt x="6411515" y="872133"/>
                      <a:pt x="6411515" y="888802"/>
                    </a:cubicBezTo>
                    <a:cubicBezTo>
                      <a:pt x="6411515" y="1038027"/>
                      <a:pt x="6411812" y="1119783"/>
                      <a:pt x="6412408" y="1134070"/>
                    </a:cubicBezTo>
                    <a:cubicBezTo>
                      <a:pt x="6413003" y="1148358"/>
                      <a:pt x="6415285" y="1160860"/>
                      <a:pt x="6419254" y="1171575"/>
                    </a:cubicBezTo>
                    <a:cubicBezTo>
                      <a:pt x="6423223" y="1181894"/>
                      <a:pt x="6425828" y="1187847"/>
                      <a:pt x="6432178" y="1189435"/>
                    </a:cubicBezTo>
                    <a:cubicBezTo>
                      <a:pt x="6458472" y="1172546"/>
                      <a:pt x="6503923" y="1149684"/>
                      <a:pt x="6531044" y="1126170"/>
                    </a:cubicBezTo>
                    <a:cubicBezTo>
                      <a:pt x="6558165" y="1102656"/>
                      <a:pt x="6569785" y="1095774"/>
                      <a:pt x="6577022" y="1089694"/>
                    </a:cubicBezTo>
                    <a:cubicBezTo>
                      <a:pt x="6606697" y="1062938"/>
                      <a:pt x="6615320" y="1053606"/>
                      <a:pt x="6620445" y="1033761"/>
                    </a:cubicBezTo>
                    <a:cubicBezTo>
                      <a:pt x="6625570" y="1013916"/>
                      <a:pt x="6612242" y="967317"/>
                      <a:pt x="6628208" y="929283"/>
                    </a:cubicBezTo>
                    <a:cubicBezTo>
                      <a:pt x="6642496" y="881261"/>
                      <a:pt x="6669285" y="838399"/>
                      <a:pt x="6708576" y="800695"/>
                    </a:cubicBezTo>
                    <a:cubicBezTo>
                      <a:pt x="6753423" y="757039"/>
                      <a:pt x="6802834" y="735410"/>
                      <a:pt x="6856808" y="735806"/>
                    </a:cubicBezTo>
                    <a:cubicBezTo>
                      <a:pt x="6888162" y="735806"/>
                      <a:pt x="6911379" y="746522"/>
                      <a:pt x="6926460" y="767953"/>
                    </a:cubicBezTo>
                    <a:cubicBezTo>
                      <a:pt x="6939160" y="787003"/>
                      <a:pt x="6944716" y="809228"/>
                      <a:pt x="6943129" y="834628"/>
                    </a:cubicBezTo>
                    <a:cubicBezTo>
                      <a:pt x="6941145" y="860425"/>
                      <a:pt x="6936382" y="884238"/>
                      <a:pt x="6928841" y="906066"/>
                    </a:cubicBezTo>
                    <a:cubicBezTo>
                      <a:pt x="6906616" y="965597"/>
                      <a:pt x="6870302" y="1021160"/>
                      <a:pt x="6819899" y="1072753"/>
                    </a:cubicBezTo>
                    <a:cubicBezTo>
                      <a:pt x="6806406" y="1086644"/>
                      <a:pt x="6792565" y="1099592"/>
                      <a:pt x="6778376" y="1111597"/>
                    </a:cubicBezTo>
                    <a:lnTo>
                      <a:pt x="6715107" y="1127177"/>
                    </a:lnTo>
                    <a:lnTo>
                      <a:pt x="6709302" y="1112970"/>
                    </a:lnTo>
                    <a:cubicBezTo>
                      <a:pt x="6729939" y="1136783"/>
                      <a:pt x="6786760" y="1190625"/>
                      <a:pt x="6813351" y="1191816"/>
                    </a:cubicBezTo>
                    <a:cubicBezTo>
                      <a:pt x="6860182" y="1189831"/>
                      <a:pt x="6901656" y="1164035"/>
                      <a:pt x="6937771" y="1114425"/>
                    </a:cubicBezTo>
                    <a:cubicBezTo>
                      <a:pt x="6954440" y="1091803"/>
                      <a:pt x="6972225" y="1061033"/>
                      <a:pt x="6991126" y="1022115"/>
                    </a:cubicBezTo>
                    <a:lnTo>
                      <a:pt x="7008334" y="984942"/>
                    </a:lnTo>
                    <a:lnTo>
                      <a:pt x="7008613" y="982861"/>
                    </a:lnTo>
                    <a:lnTo>
                      <a:pt x="7038379" y="908447"/>
                    </a:lnTo>
                    <a:cubicBezTo>
                      <a:pt x="7053460" y="870744"/>
                      <a:pt x="7065168" y="843459"/>
                      <a:pt x="7073502" y="826592"/>
                    </a:cubicBezTo>
                    <a:cubicBezTo>
                      <a:pt x="7081837" y="809724"/>
                      <a:pt x="7094239" y="790278"/>
                      <a:pt x="7110709" y="768251"/>
                    </a:cubicBezTo>
                    <a:cubicBezTo>
                      <a:pt x="7127180" y="746224"/>
                      <a:pt x="7147320" y="735211"/>
                      <a:pt x="7171133" y="735211"/>
                    </a:cubicBezTo>
                    <a:cubicBezTo>
                      <a:pt x="7208440" y="735211"/>
                      <a:pt x="7236618" y="744935"/>
                      <a:pt x="7255668" y="764381"/>
                    </a:cubicBezTo>
                    <a:cubicBezTo>
                      <a:pt x="7270749" y="779463"/>
                      <a:pt x="7279976" y="797223"/>
                      <a:pt x="7283350" y="817662"/>
                    </a:cubicBezTo>
                    <a:cubicBezTo>
                      <a:pt x="7286723" y="838101"/>
                      <a:pt x="7288410" y="858044"/>
                      <a:pt x="7288410" y="877491"/>
                    </a:cubicBezTo>
                    <a:lnTo>
                      <a:pt x="7288410" y="925015"/>
                    </a:lnTo>
                    <a:lnTo>
                      <a:pt x="7290791" y="919163"/>
                    </a:lnTo>
                    <a:cubicBezTo>
                      <a:pt x="7307063" y="884635"/>
                      <a:pt x="7321747" y="857647"/>
                      <a:pt x="7334844" y="838200"/>
                    </a:cubicBezTo>
                    <a:cubicBezTo>
                      <a:pt x="7349528" y="816769"/>
                      <a:pt x="7368976" y="795536"/>
                      <a:pt x="7393184" y="774502"/>
                    </a:cubicBezTo>
                    <a:cubicBezTo>
                      <a:pt x="7417394" y="753467"/>
                      <a:pt x="7443786" y="740966"/>
                      <a:pt x="7472362" y="736997"/>
                    </a:cubicBezTo>
                    <a:cubicBezTo>
                      <a:pt x="7480696" y="735806"/>
                      <a:pt x="7489030" y="735211"/>
                      <a:pt x="7497364" y="735211"/>
                    </a:cubicBezTo>
                    <a:cubicBezTo>
                      <a:pt x="7554118" y="736799"/>
                      <a:pt x="7594004" y="754658"/>
                      <a:pt x="7617022" y="788789"/>
                    </a:cubicBezTo>
                    <a:cubicBezTo>
                      <a:pt x="7626944" y="804267"/>
                      <a:pt x="7633294" y="820638"/>
                      <a:pt x="7636072" y="837903"/>
                    </a:cubicBezTo>
                    <a:cubicBezTo>
                      <a:pt x="7638850" y="855167"/>
                      <a:pt x="7640240" y="872133"/>
                      <a:pt x="7640240" y="888802"/>
                    </a:cubicBezTo>
                    <a:cubicBezTo>
                      <a:pt x="7640240" y="1038027"/>
                      <a:pt x="7640537" y="1119783"/>
                      <a:pt x="7641132" y="1134070"/>
                    </a:cubicBezTo>
                    <a:cubicBezTo>
                      <a:pt x="7641728" y="1148358"/>
                      <a:pt x="7644010" y="1160860"/>
                      <a:pt x="7647978" y="1171575"/>
                    </a:cubicBezTo>
                    <a:cubicBezTo>
                      <a:pt x="7651948" y="1181894"/>
                      <a:pt x="7657107" y="1187847"/>
                      <a:pt x="7663456" y="1189435"/>
                    </a:cubicBezTo>
                    <a:cubicBezTo>
                      <a:pt x="7702747" y="1191816"/>
                      <a:pt x="7736680" y="1166217"/>
                      <a:pt x="7765255" y="1112639"/>
                    </a:cubicBezTo>
                    <a:cubicBezTo>
                      <a:pt x="7793830" y="1059061"/>
                      <a:pt x="7815460" y="1010642"/>
                      <a:pt x="7830144" y="967383"/>
                    </a:cubicBezTo>
                    <a:cubicBezTo>
                      <a:pt x="7835304" y="955874"/>
                      <a:pt x="7843142" y="952302"/>
                      <a:pt x="7853659" y="956667"/>
                    </a:cubicBezTo>
                    <a:cubicBezTo>
                      <a:pt x="7864176" y="961033"/>
                      <a:pt x="7867649" y="968574"/>
                      <a:pt x="7864077" y="979289"/>
                    </a:cubicBezTo>
                    <a:cubicBezTo>
                      <a:pt x="7838678" y="1054695"/>
                      <a:pt x="7810896" y="1113036"/>
                      <a:pt x="7780733" y="1154311"/>
                    </a:cubicBezTo>
                    <a:cubicBezTo>
                      <a:pt x="7745808" y="1201936"/>
                      <a:pt x="7708105" y="1225550"/>
                      <a:pt x="7667624" y="1225153"/>
                    </a:cubicBezTo>
                    <a:lnTo>
                      <a:pt x="7667624" y="1225749"/>
                    </a:lnTo>
                    <a:cubicBezTo>
                      <a:pt x="7625952" y="1225749"/>
                      <a:pt x="7594996" y="1213644"/>
                      <a:pt x="7574755" y="1189435"/>
                    </a:cubicBezTo>
                    <a:cubicBezTo>
                      <a:pt x="7561658" y="1174750"/>
                      <a:pt x="7554118" y="1158776"/>
                      <a:pt x="7552133" y="1141512"/>
                    </a:cubicBezTo>
                    <a:cubicBezTo>
                      <a:pt x="7550149" y="1124248"/>
                      <a:pt x="7549156" y="1077813"/>
                      <a:pt x="7549156" y="1002209"/>
                    </a:cubicBezTo>
                    <a:lnTo>
                      <a:pt x="7549156" y="888802"/>
                    </a:lnTo>
                    <a:cubicBezTo>
                      <a:pt x="7549156" y="874514"/>
                      <a:pt x="7548562" y="860028"/>
                      <a:pt x="7547370" y="845344"/>
                    </a:cubicBezTo>
                    <a:cubicBezTo>
                      <a:pt x="7546180" y="830660"/>
                      <a:pt x="7543402" y="817166"/>
                      <a:pt x="7539036" y="804863"/>
                    </a:cubicBezTo>
                    <a:cubicBezTo>
                      <a:pt x="7531099" y="784225"/>
                      <a:pt x="7517208" y="773113"/>
                      <a:pt x="7497364" y="771525"/>
                    </a:cubicBezTo>
                    <a:cubicBezTo>
                      <a:pt x="7488634" y="771525"/>
                      <a:pt x="7481886" y="771922"/>
                      <a:pt x="7477124" y="772716"/>
                    </a:cubicBezTo>
                    <a:cubicBezTo>
                      <a:pt x="7456090" y="775891"/>
                      <a:pt x="7435353" y="786210"/>
                      <a:pt x="7414914" y="803672"/>
                    </a:cubicBezTo>
                    <a:cubicBezTo>
                      <a:pt x="7394474" y="821135"/>
                      <a:pt x="7377706" y="839391"/>
                      <a:pt x="7364610" y="858441"/>
                    </a:cubicBezTo>
                    <a:cubicBezTo>
                      <a:pt x="7353100" y="875506"/>
                      <a:pt x="7340599" y="898128"/>
                      <a:pt x="7327105" y="926306"/>
                    </a:cubicBezTo>
                    <a:cubicBezTo>
                      <a:pt x="7313612" y="954485"/>
                      <a:pt x="7301506" y="982266"/>
                      <a:pt x="7290791" y="1009650"/>
                    </a:cubicBezTo>
                    <a:lnTo>
                      <a:pt x="7288410" y="1016595"/>
                    </a:lnTo>
                    <a:lnTo>
                      <a:pt x="7288410" y="1226939"/>
                    </a:lnTo>
                    <a:lnTo>
                      <a:pt x="7197922" y="1226939"/>
                    </a:lnTo>
                    <a:lnTo>
                      <a:pt x="7197922" y="877491"/>
                    </a:lnTo>
                    <a:cubicBezTo>
                      <a:pt x="7197922" y="863600"/>
                      <a:pt x="7197128" y="845145"/>
                      <a:pt x="7195541" y="822127"/>
                    </a:cubicBezTo>
                    <a:cubicBezTo>
                      <a:pt x="7193954" y="799108"/>
                      <a:pt x="7188992" y="783431"/>
                      <a:pt x="7180658" y="775097"/>
                    </a:cubicBezTo>
                    <a:cubicBezTo>
                      <a:pt x="7178277" y="772716"/>
                      <a:pt x="7175102" y="771525"/>
                      <a:pt x="7171133" y="771525"/>
                    </a:cubicBezTo>
                    <a:cubicBezTo>
                      <a:pt x="7163990" y="771525"/>
                      <a:pt x="7154762" y="776387"/>
                      <a:pt x="7143451" y="786110"/>
                    </a:cubicBezTo>
                    <a:cubicBezTo>
                      <a:pt x="7132140" y="795834"/>
                      <a:pt x="7121127" y="811709"/>
                      <a:pt x="7110412" y="833735"/>
                    </a:cubicBezTo>
                    <a:cubicBezTo>
                      <a:pt x="7099696" y="855762"/>
                      <a:pt x="7086798" y="885627"/>
                      <a:pt x="7071716" y="923330"/>
                    </a:cubicBezTo>
                    <a:cubicBezTo>
                      <a:pt x="7064176" y="942181"/>
                      <a:pt x="7057776" y="957808"/>
                      <a:pt x="7052517" y="970211"/>
                    </a:cubicBezTo>
                    <a:lnTo>
                      <a:pt x="7049756" y="976566"/>
                    </a:lnTo>
                    <a:lnTo>
                      <a:pt x="7046713" y="986433"/>
                    </a:lnTo>
                    <a:cubicBezTo>
                      <a:pt x="7034410" y="1014611"/>
                      <a:pt x="7021512" y="1041698"/>
                      <a:pt x="7008018" y="1067693"/>
                    </a:cubicBezTo>
                    <a:cubicBezTo>
                      <a:pt x="6994524" y="1093688"/>
                      <a:pt x="6980038" y="1117005"/>
                      <a:pt x="6964560" y="1137642"/>
                    </a:cubicBezTo>
                    <a:cubicBezTo>
                      <a:pt x="6921301" y="1195586"/>
                      <a:pt x="6858879" y="1219047"/>
                      <a:pt x="6812160" y="1226939"/>
                    </a:cubicBezTo>
                    <a:cubicBezTo>
                      <a:pt x="6765441" y="1234831"/>
                      <a:pt x="6719567" y="1215950"/>
                      <a:pt x="6684245" y="1184994"/>
                    </a:cubicBezTo>
                    <a:cubicBezTo>
                      <a:pt x="6653288" y="1158800"/>
                      <a:pt x="6625824" y="1110935"/>
                      <a:pt x="6636121" y="1113122"/>
                    </a:cubicBezTo>
                    <a:cubicBezTo>
                      <a:pt x="6617825" y="1102102"/>
                      <a:pt x="6603049" y="1128859"/>
                      <a:pt x="6584685" y="1145625"/>
                    </a:cubicBezTo>
                    <a:cubicBezTo>
                      <a:pt x="6566321" y="1162391"/>
                      <a:pt x="6599617" y="1137640"/>
                      <a:pt x="6525936" y="1189399"/>
                    </a:cubicBezTo>
                    <a:cubicBezTo>
                      <a:pt x="6470136" y="1214408"/>
                      <a:pt x="6459792" y="1206935"/>
                      <a:pt x="6438900" y="1225153"/>
                    </a:cubicBezTo>
                    <a:lnTo>
                      <a:pt x="6438900" y="1225749"/>
                    </a:lnTo>
                    <a:cubicBezTo>
                      <a:pt x="6397227" y="1225749"/>
                      <a:pt x="6366271" y="1213644"/>
                      <a:pt x="6346030" y="1189435"/>
                    </a:cubicBezTo>
                    <a:cubicBezTo>
                      <a:pt x="6332933" y="1174750"/>
                      <a:pt x="6325393" y="1158776"/>
                      <a:pt x="6323408" y="1141512"/>
                    </a:cubicBezTo>
                    <a:cubicBezTo>
                      <a:pt x="6321424" y="1124248"/>
                      <a:pt x="6320432" y="1077813"/>
                      <a:pt x="6320432" y="1002209"/>
                    </a:cubicBezTo>
                    <a:lnTo>
                      <a:pt x="6320432" y="888802"/>
                    </a:lnTo>
                    <a:cubicBezTo>
                      <a:pt x="6320432" y="874514"/>
                      <a:pt x="6319837" y="860028"/>
                      <a:pt x="6318646" y="845344"/>
                    </a:cubicBezTo>
                    <a:cubicBezTo>
                      <a:pt x="6317455" y="830660"/>
                      <a:pt x="6314678" y="817166"/>
                      <a:pt x="6310312" y="804863"/>
                    </a:cubicBezTo>
                    <a:cubicBezTo>
                      <a:pt x="6302374" y="784225"/>
                      <a:pt x="6288484" y="773113"/>
                      <a:pt x="6268640" y="771525"/>
                    </a:cubicBezTo>
                    <a:cubicBezTo>
                      <a:pt x="6259909" y="771525"/>
                      <a:pt x="6253162" y="771922"/>
                      <a:pt x="6248399" y="772716"/>
                    </a:cubicBezTo>
                    <a:cubicBezTo>
                      <a:pt x="6227365" y="775891"/>
                      <a:pt x="6206628" y="786210"/>
                      <a:pt x="6186189" y="803672"/>
                    </a:cubicBezTo>
                    <a:cubicBezTo>
                      <a:pt x="6165750" y="821135"/>
                      <a:pt x="6148982" y="839391"/>
                      <a:pt x="6135885" y="858441"/>
                    </a:cubicBezTo>
                    <a:cubicBezTo>
                      <a:pt x="6124376" y="875506"/>
                      <a:pt x="6111874" y="898128"/>
                      <a:pt x="6098380" y="926306"/>
                    </a:cubicBezTo>
                    <a:cubicBezTo>
                      <a:pt x="6084887" y="954485"/>
                      <a:pt x="6072782" y="982266"/>
                      <a:pt x="6062066" y="1009650"/>
                    </a:cubicBezTo>
                    <a:lnTo>
                      <a:pt x="6059685" y="1016595"/>
                    </a:lnTo>
                    <a:lnTo>
                      <a:pt x="6059685" y="1226939"/>
                    </a:lnTo>
                    <a:lnTo>
                      <a:pt x="5969197" y="1226939"/>
                    </a:lnTo>
                    <a:lnTo>
                      <a:pt x="5969197" y="877491"/>
                    </a:lnTo>
                    <a:cubicBezTo>
                      <a:pt x="5969197" y="863600"/>
                      <a:pt x="5968404" y="845145"/>
                      <a:pt x="5966816" y="822127"/>
                    </a:cubicBezTo>
                    <a:cubicBezTo>
                      <a:pt x="5965229" y="799108"/>
                      <a:pt x="5960268" y="783431"/>
                      <a:pt x="5951933" y="775097"/>
                    </a:cubicBezTo>
                    <a:cubicBezTo>
                      <a:pt x="5949552" y="772716"/>
                      <a:pt x="5946377" y="771525"/>
                      <a:pt x="5942408" y="771525"/>
                    </a:cubicBezTo>
                    <a:cubicBezTo>
                      <a:pt x="5935265" y="771525"/>
                      <a:pt x="5926037" y="776387"/>
                      <a:pt x="5914726" y="786110"/>
                    </a:cubicBezTo>
                    <a:cubicBezTo>
                      <a:pt x="5903415" y="795834"/>
                      <a:pt x="5892402" y="811709"/>
                      <a:pt x="5881687" y="833735"/>
                    </a:cubicBezTo>
                    <a:cubicBezTo>
                      <a:pt x="5870971" y="855762"/>
                      <a:pt x="5858073" y="885627"/>
                      <a:pt x="5842991" y="923330"/>
                    </a:cubicBezTo>
                    <a:cubicBezTo>
                      <a:pt x="5827910" y="961033"/>
                      <a:pt x="5817393" y="985838"/>
                      <a:pt x="5811440" y="997744"/>
                    </a:cubicBezTo>
                    <a:cubicBezTo>
                      <a:pt x="5805487" y="1008063"/>
                      <a:pt x="5797450" y="1011138"/>
                      <a:pt x="5787329" y="1006971"/>
                    </a:cubicBezTo>
                    <a:cubicBezTo>
                      <a:pt x="5777209" y="1002804"/>
                      <a:pt x="5774729" y="994767"/>
                      <a:pt x="5779888" y="982861"/>
                    </a:cubicBezTo>
                    <a:lnTo>
                      <a:pt x="5809654" y="908447"/>
                    </a:lnTo>
                    <a:cubicBezTo>
                      <a:pt x="5824735" y="870744"/>
                      <a:pt x="5836443" y="843459"/>
                      <a:pt x="5844777" y="826592"/>
                    </a:cubicBezTo>
                    <a:cubicBezTo>
                      <a:pt x="5853112" y="809724"/>
                      <a:pt x="5865514" y="790278"/>
                      <a:pt x="5881984" y="768251"/>
                    </a:cubicBezTo>
                    <a:cubicBezTo>
                      <a:pt x="5898455" y="746224"/>
                      <a:pt x="5918596" y="735211"/>
                      <a:pt x="5942408" y="735211"/>
                    </a:cubicBezTo>
                    <a:close/>
                    <a:moveTo>
                      <a:pt x="5061941" y="559594"/>
                    </a:moveTo>
                    <a:cubicBezTo>
                      <a:pt x="5076626" y="559594"/>
                      <a:pt x="5089127" y="564753"/>
                      <a:pt x="5099446" y="575072"/>
                    </a:cubicBezTo>
                    <a:cubicBezTo>
                      <a:pt x="5109765" y="585391"/>
                      <a:pt x="5114924" y="597892"/>
                      <a:pt x="5114924" y="612577"/>
                    </a:cubicBezTo>
                    <a:cubicBezTo>
                      <a:pt x="5114924" y="627261"/>
                      <a:pt x="5109765" y="639862"/>
                      <a:pt x="5099446" y="650379"/>
                    </a:cubicBezTo>
                    <a:cubicBezTo>
                      <a:pt x="5089127" y="660896"/>
                      <a:pt x="5076626" y="666155"/>
                      <a:pt x="5061941" y="666155"/>
                    </a:cubicBezTo>
                    <a:cubicBezTo>
                      <a:pt x="5047257" y="666155"/>
                      <a:pt x="5034656" y="660896"/>
                      <a:pt x="5024139" y="650379"/>
                    </a:cubicBezTo>
                    <a:cubicBezTo>
                      <a:pt x="5013622" y="639862"/>
                      <a:pt x="5008363" y="627261"/>
                      <a:pt x="5008363" y="612577"/>
                    </a:cubicBezTo>
                    <a:cubicBezTo>
                      <a:pt x="5008363" y="597892"/>
                      <a:pt x="5013622" y="585391"/>
                      <a:pt x="5024139" y="575072"/>
                    </a:cubicBezTo>
                    <a:cubicBezTo>
                      <a:pt x="5034656" y="564753"/>
                      <a:pt x="5047257" y="559594"/>
                      <a:pt x="5061941" y="559594"/>
                    </a:cubicBezTo>
                    <a:close/>
                    <a:moveTo>
                      <a:pt x="3195041" y="559594"/>
                    </a:moveTo>
                    <a:cubicBezTo>
                      <a:pt x="3209726" y="559594"/>
                      <a:pt x="3222227" y="564753"/>
                      <a:pt x="3232546" y="575072"/>
                    </a:cubicBezTo>
                    <a:cubicBezTo>
                      <a:pt x="3242865" y="585391"/>
                      <a:pt x="3248024" y="597892"/>
                      <a:pt x="3248024" y="612577"/>
                    </a:cubicBezTo>
                    <a:cubicBezTo>
                      <a:pt x="3248024" y="627261"/>
                      <a:pt x="3242865" y="639862"/>
                      <a:pt x="3232546" y="650379"/>
                    </a:cubicBezTo>
                    <a:cubicBezTo>
                      <a:pt x="3222227" y="660896"/>
                      <a:pt x="3209726" y="666155"/>
                      <a:pt x="3195041" y="666155"/>
                    </a:cubicBezTo>
                    <a:cubicBezTo>
                      <a:pt x="3180357" y="666155"/>
                      <a:pt x="3167756" y="660896"/>
                      <a:pt x="3157239" y="650379"/>
                    </a:cubicBezTo>
                    <a:cubicBezTo>
                      <a:pt x="3146722" y="639862"/>
                      <a:pt x="3141463" y="627261"/>
                      <a:pt x="3141463" y="612577"/>
                    </a:cubicBezTo>
                    <a:cubicBezTo>
                      <a:pt x="3141463" y="597892"/>
                      <a:pt x="3146722" y="585391"/>
                      <a:pt x="3157239" y="575072"/>
                    </a:cubicBezTo>
                    <a:cubicBezTo>
                      <a:pt x="3167756" y="564753"/>
                      <a:pt x="3180357" y="559594"/>
                      <a:pt x="3195041" y="559594"/>
                    </a:cubicBezTo>
                    <a:close/>
                    <a:moveTo>
                      <a:pt x="6850260" y="545902"/>
                    </a:moveTo>
                    <a:lnTo>
                      <a:pt x="6860976" y="556022"/>
                    </a:lnTo>
                    <a:lnTo>
                      <a:pt x="6968132" y="652463"/>
                    </a:lnTo>
                    <a:lnTo>
                      <a:pt x="6947296" y="681633"/>
                    </a:lnTo>
                    <a:lnTo>
                      <a:pt x="6820494" y="613767"/>
                    </a:lnTo>
                    <a:lnTo>
                      <a:pt x="6762154" y="659011"/>
                    </a:lnTo>
                    <a:lnTo>
                      <a:pt x="6735365" y="679847"/>
                    </a:lnTo>
                    <a:lnTo>
                      <a:pt x="6713338" y="651272"/>
                    </a:lnTo>
                    <a:lnTo>
                      <a:pt x="6838354" y="554831"/>
                    </a:lnTo>
                    <a:lnTo>
                      <a:pt x="6850260" y="545902"/>
                    </a:lnTo>
                    <a:close/>
                    <a:moveTo>
                      <a:pt x="1423391" y="502444"/>
                    </a:moveTo>
                    <a:lnTo>
                      <a:pt x="1435893" y="524470"/>
                    </a:lnTo>
                    <a:lnTo>
                      <a:pt x="1453158" y="556022"/>
                    </a:lnTo>
                    <a:lnTo>
                      <a:pt x="1460897" y="570310"/>
                    </a:lnTo>
                    <a:lnTo>
                      <a:pt x="1447800" y="579239"/>
                    </a:lnTo>
                    <a:lnTo>
                      <a:pt x="1318617" y="668536"/>
                    </a:lnTo>
                    <a:lnTo>
                      <a:pt x="1295400" y="641747"/>
                    </a:lnTo>
                    <a:lnTo>
                      <a:pt x="1406723" y="520899"/>
                    </a:lnTo>
                    <a:lnTo>
                      <a:pt x="1423391" y="502444"/>
                    </a:lnTo>
                    <a:close/>
                    <a:moveTo>
                      <a:pt x="3959423" y="491133"/>
                    </a:moveTo>
                    <a:lnTo>
                      <a:pt x="4049910" y="491133"/>
                    </a:lnTo>
                    <a:lnTo>
                      <a:pt x="4049910" y="673299"/>
                    </a:lnTo>
                    <a:lnTo>
                      <a:pt x="4049910" y="715994"/>
                    </a:lnTo>
                    <a:lnTo>
                      <a:pt x="4049910" y="719138"/>
                    </a:lnTo>
                    <a:lnTo>
                      <a:pt x="4126706" y="719138"/>
                    </a:lnTo>
                    <a:lnTo>
                      <a:pt x="4126706" y="754856"/>
                    </a:lnTo>
                    <a:lnTo>
                      <a:pt x="4049910" y="754856"/>
                    </a:lnTo>
                    <a:lnTo>
                      <a:pt x="4049910" y="784306"/>
                    </a:lnTo>
                    <a:lnTo>
                      <a:pt x="4049910" y="855464"/>
                    </a:lnTo>
                    <a:lnTo>
                      <a:pt x="4049910" y="1085255"/>
                    </a:lnTo>
                    <a:lnTo>
                      <a:pt x="4049910" y="1093589"/>
                    </a:lnTo>
                    <a:cubicBezTo>
                      <a:pt x="4049910" y="1107877"/>
                      <a:pt x="4050208" y="1121867"/>
                      <a:pt x="4050803" y="1135559"/>
                    </a:cubicBezTo>
                    <a:cubicBezTo>
                      <a:pt x="4051398" y="1149251"/>
                      <a:pt x="4053680" y="1161455"/>
                      <a:pt x="4057649" y="1172170"/>
                    </a:cubicBezTo>
                    <a:cubicBezTo>
                      <a:pt x="4062412" y="1184474"/>
                      <a:pt x="4067968" y="1190625"/>
                      <a:pt x="4074318" y="1190625"/>
                    </a:cubicBezTo>
                    <a:cubicBezTo>
                      <a:pt x="4108052" y="1190625"/>
                      <a:pt x="4140199" y="1169591"/>
                      <a:pt x="4170759" y="1127522"/>
                    </a:cubicBezTo>
                    <a:cubicBezTo>
                      <a:pt x="4183856" y="1109266"/>
                      <a:pt x="4197151" y="1085850"/>
                      <a:pt x="4210645" y="1057275"/>
                    </a:cubicBezTo>
                    <a:cubicBezTo>
                      <a:pt x="4222154" y="1032669"/>
                      <a:pt x="4233663" y="1005086"/>
                      <a:pt x="4245173" y="974527"/>
                    </a:cubicBezTo>
                    <a:lnTo>
                      <a:pt x="4279106" y="987028"/>
                    </a:lnTo>
                    <a:cubicBezTo>
                      <a:pt x="4265215" y="1023144"/>
                      <a:pt x="4253309" y="1051719"/>
                      <a:pt x="4243387" y="1072753"/>
                    </a:cubicBezTo>
                    <a:cubicBezTo>
                      <a:pt x="4229496" y="1101725"/>
                      <a:pt x="4215010" y="1126927"/>
                      <a:pt x="4199929" y="1148358"/>
                    </a:cubicBezTo>
                    <a:cubicBezTo>
                      <a:pt x="4162226" y="1200745"/>
                      <a:pt x="4120356" y="1226939"/>
                      <a:pt x="4074318" y="1226939"/>
                    </a:cubicBezTo>
                    <a:cubicBezTo>
                      <a:pt x="4035027" y="1226939"/>
                      <a:pt x="4005063" y="1214636"/>
                      <a:pt x="3984426" y="1190030"/>
                    </a:cubicBezTo>
                    <a:cubicBezTo>
                      <a:pt x="3971329" y="1175345"/>
                      <a:pt x="3963788" y="1159470"/>
                      <a:pt x="3961804" y="1142405"/>
                    </a:cubicBezTo>
                    <a:cubicBezTo>
                      <a:pt x="3959819" y="1125339"/>
                      <a:pt x="3959026" y="1108869"/>
                      <a:pt x="3959423" y="1092994"/>
                    </a:cubicBezTo>
                    <a:lnTo>
                      <a:pt x="3959423" y="1085255"/>
                    </a:lnTo>
                    <a:lnTo>
                      <a:pt x="3959423" y="1049536"/>
                    </a:lnTo>
                    <a:lnTo>
                      <a:pt x="3959423" y="1011957"/>
                    </a:lnTo>
                    <a:lnTo>
                      <a:pt x="3959423" y="986819"/>
                    </a:lnTo>
                    <a:lnTo>
                      <a:pt x="3926085" y="975122"/>
                    </a:lnTo>
                    <a:cubicBezTo>
                      <a:pt x="3934023" y="953691"/>
                      <a:pt x="3941365" y="929878"/>
                      <a:pt x="3948112" y="903685"/>
                    </a:cubicBezTo>
                    <a:cubicBezTo>
                      <a:pt x="3951684" y="890588"/>
                      <a:pt x="3954958" y="877987"/>
                      <a:pt x="3957934" y="865882"/>
                    </a:cubicBezTo>
                    <a:lnTo>
                      <a:pt x="3959423" y="859794"/>
                    </a:lnTo>
                    <a:lnTo>
                      <a:pt x="3959423" y="857715"/>
                    </a:lnTo>
                    <a:lnTo>
                      <a:pt x="3959423" y="855464"/>
                    </a:lnTo>
                    <a:lnTo>
                      <a:pt x="3959423" y="754856"/>
                    </a:lnTo>
                    <a:lnTo>
                      <a:pt x="3882032" y="754856"/>
                    </a:lnTo>
                    <a:lnTo>
                      <a:pt x="3882032" y="719138"/>
                    </a:lnTo>
                    <a:lnTo>
                      <a:pt x="3959423" y="719138"/>
                    </a:lnTo>
                    <a:lnTo>
                      <a:pt x="3959423" y="491133"/>
                    </a:lnTo>
                    <a:close/>
                    <a:moveTo>
                      <a:pt x="3384351" y="408385"/>
                    </a:moveTo>
                    <a:lnTo>
                      <a:pt x="3396852" y="430411"/>
                    </a:lnTo>
                    <a:lnTo>
                      <a:pt x="3414116" y="461963"/>
                    </a:lnTo>
                    <a:lnTo>
                      <a:pt x="3421855" y="476250"/>
                    </a:lnTo>
                    <a:lnTo>
                      <a:pt x="3408759" y="485180"/>
                    </a:lnTo>
                    <a:lnTo>
                      <a:pt x="3279576" y="574477"/>
                    </a:lnTo>
                    <a:lnTo>
                      <a:pt x="3256359" y="547688"/>
                    </a:lnTo>
                    <a:lnTo>
                      <a:pt x="3367682" y="426839"/>
                    </a:lnTo>
                    <a:lnTo>
                      <a:pt x="3384351" y="408385"/>
                    </a:lnTo>
                    <a:close/>
                    <a:moveTo>
                      <a:pt x="5076824" y="403027"/>
                    </a:moveTo>
                    <a:lnTo>
                      <a:pt x="5094088" y="421481"/>
                    </a:lnTo>
                    <a:lnTo>
                      <a:pt x="5204816" y="542330"/>
                    </a:lnTo>
                    <a:lnTo>
                      <a:pt x="5181004" y="569119"/>
                    </a:lnTo>
                    <a:lnTo>
                      <a:pt x="5053012" y="479822"/>
                    </a:lnTo>
                    <a:lnTo>
                      <a:pt x="5039319" y="470892"/>
                    </a:lnTo>
                    <a:lnTo>
                      <a:pt x="5047654" y="456605"/>
                    </a:lnTo>
                    <a:lnTo>
                      <a:pt x="5064918" y="425053"/>
                    </a:lnTo>
                    <a:lnTo>
                      <a:pt x="5076824" y="403027"/>
                    </a:lnTo>
                    <a:close/>
                    <a:moveTo>
                      <a:pt x="4549377" y="36909"/>
                    </a:moveTo>
                    <a:cubicBezTo>
                      <a:pt x="4535487" y="36909"/>
                      <a:pt x="4522192" y="45045"/>
                      <a:pt x="4509491" y="61317"/>
                    </a:cubicBezTo>
                    <a:cubicBezTo>
                      <a:pt x="4496791" y="77589"/>
                      <a:pt x="4486870" y="95250"/>
                      <a:pt x="4479726" y="114300"/>
                    </a:cubicBezTo>
                    <a:cubicBezTo>
                      <a:pt x="4463851" y="155972"/>
                      <a:pt x="4452341" y="204788"/>
                      <a:pt x="4445198" y="260747"/>
                    </a:cubicBezTo>
                    <a:cubicBezTo>
                      <a:pt x="4440038" y="304006"/>
                      <a:pt x="4437459" y="355600"/>
                      <a:pt x="4437459" y="415528"/>
                    </a:cubicBezTo>
                    <a:lnTo>
                      <a:pt x="4437459" y="609005"/>
                    </a:lnTo>
                    <a:cubicBezTo>
                      <a:pt x="4483893" y="521295"/>
                      <a:pt x="4521001" y="446286"/>
                      <a:pt x="4548782" y="383977"/>
                    </a:cubicBezTo>
                    <a:cubicBezTo>
                      <a:pt x="4576563" y="321667"/>
                      <a:pt x="4594621" y="252413"/>
                      <a:pt x="4602956" y="176213"/>
                    </a:cubicBezTo>
                    <a:cubicBezTo>
                      <a:pt x="4608115" y="122237"/>
                      <a:pt x="4603352" y="84137"/>
                      <a:pt x="4588668" y="61912"/>
                    </a:cubicBezTo>
                    <a:cubicBezTo>
                      <a:pt x="4577952" y="45244"/>
                      <a:pt x="4564856" y="36909"/>
                      <a:pt x="4549377" y="36909"/>
                    </a:cubicBezTo>
                    <a:close/>
                    <a:moveTo>
                      <a:pt x="2682478" y="36909"/>
                    </a:moveTo>
                    <a:cubicBezTo>
                      <a:pt x="2668587" y="36909"/>
                      <a:pt x="2655292" y="45045"/>
                      <a:pt x="2642592" y="61317"/>
                    </a:cubicBezTo>
                    <a:cubicBezTo>
                      <a:pt x="2629892" y="77589"/>
                      <a:pt x="2619970" y="95250"/>
                      <a:pt x="2612826" y="114300"/>
                    </a:cubicBezTo>
                    <a:cubicBezTo>
                      <a:pt x="2596951" y="155972"/>
                      <a:pt x="2585442" y="204788"/>
                      <a:pt x="2578298" y="260747"/>
                    </a:cubicBezTo>
                    <a:cubicBezTo>
                      <a:pt x="2573139" y="304006"/>
                      <a:pt x="2570559" y="355600"/>
                      <a:pt x="2570559" y="415528"/>
                    </a:cubicBezTo>
                    <a:lnTo>
                      <a:pt x="2570559" y="609005"/>
                    </a:lnTo>
                    <a:cubicBezTo>
                      <a:pt x="2616993" y="521295"/>
                      <a:pt x="2654101" y="446286"/>
                      <a:pt x="2681882" y="383977"/>
                    </a:cubicBezTo>
                    <a:cubicBezTo>
                      <a:pt x="2709663" y="321667"/>
                      <a:pt x="2727722" y="252413"/>
                      <a:pt x="2736056" y="176213"/>
                    </a:cubicBezTo>
                    <a:cubicBezTo>
                      <a:pt x="2741215" y="122237"/>
                      <a:pt x="2736452" y="84137"/>
                      <a:pt x="2721768" y="61912"/>
                    </a:cubicBezTo>
                    <a:cubicBezTo>
                      <a:pt x="2711053" y="45244"/>
                      <a:pt x="2697956" y="36909"/>
                      <a:pt x="2682478" y="36909"/>
                    </a:cubicBezTo>
                    <a:close/>
                    <a:moveTo>
                      <a:pt x="894159" y="36314"/>
                    </a:moveTo>
                    <a:cubicBezTo>
                      <a:pt x="830659" y="37108"/>
                      <a:pt x="768151" y="62904"/>
                      <a:pt x="706635" y="113704"/>
                    </a:cubicBezTo>
                    <a:cubicBezTo>
                      <a:pt x="653057" y="157758"/>
                      <a:pt x="605829" y="214709"/>
                      <a:pt x="564951" y="284559"/>
                    </a:cubicBezTo>
                    <a:cubicBezTo>
                      <a:pt x="507801" y="383778"/>
                      <a:pt x="470892" y="485974"/>
                      <a:pt x="454223" y="591145"/>
                    </a:cubicBezTo>
                    <a:cubicBezTo>
                      <a:pt x="514548" y="585192"/>
                      <a:pt x="571400" y="572889"/>
                      <a:pt x="624780" y="554236"/>
                    </a:cubicBezTo>
                    <a:cubicBezTo>
                      <a:pt x="678160" y="535583"/>
                      <a:pt x="721518" y="515739"/>
                      <a:pt x="754856" y="494705"/>
                    </a:cubicBezTo>
                    <a:cubicBezTo>
                      <a:pt x="844947" y="438745"/>
                      <a:pt x="909637" y="371971"/>
                      <a:pt x="948927" y="294382"/>
                    </a:cubicBezTo>
                    <a:cubicBezTo>
                      <a:pt x="988218" y="216793"/>
                      <a:pt x="1000522" y="152599"/>
                      <a:pt x="985837" y="101798"/>
                    </a:cubicBezTo>
                    <a:cubicBezTo>
                      <a:pt x="972740" y="57745"/>
                      <a:pt x="942181" y="35917"/>
                      <a:pt x="894159" y="36314"/>
                    </a:cubicBezTo>
                    <a:close/>
                    <a:moveTo>
                      <a:pt x="4549377" y="595"/>
                    </a:moveTo>
                    <a:cubicBezTo>
                      <a:pt x="4558902" y="595"/>
                      <a:pt x="4570015" y="3274"/>
                      <a:pt x="4582715" y="8632"/>
                    </a:cubicBezTo>
                    <a:cubicBezTo>
                      <a:pt x="4595415" y="13990"/>
                      <a:pt x="4607520" y="25003"/>
                      <a:pt x="4619029" y="41672"/>
                    </a:cubicBezTo>
                    <a:cubicBezTo>
                      <a:pt x="4638476" y="71040"/>
                      <a:pt x="4645024" y="117078"/>
                      <a:pt x="4638674" y="179784"/>
                    </a:cubicBezTo>
                    <a:cubicBezTo>
                      <a:pt x="4629943" y="259556"/>
                      <a:pt x="4611389" y="331490"/>
                      <a:pt x="4583013" y="395585"/>
                    </a:cubicBezTo>
                    <a:cubicBezTo>
                      <a:pt x="4554636" y="459681"/>
                      <a:pt x="4506118" y="557213"/>
                      <a:pt x="4437459" y="688181"/>
                    </a:cubicBezTo>
                    <a:lnTo>
                      <a:pt x="4437459" y="912933"/>
                    </a:lnTo>
                    <a:lnTo>
                      <a:pt x="4448249" y="890662"/>
                    </a:lnTo>
                    <a:cubicBezTo>
                      <a:pt x="4458716" y="870173"/>
                      <a:pt x="4468812" y="852686"/>
                      <a:pt x="4478535" y="838200"/>
                    </a:cubicBezTo>
                    <a:cubicBezTo>
                      <a:pt x="4522985" y="769541"/>
                      <a:pt x="4575769" y="735013"/>
                      <a:pt x="4636888" y="734616"/>
                    </a:cubicBezTo>
                    <a:cubicBezTo>
                      <a:pt x="4696023" y="734219"/>
                      <a:pt x="4737694" y="752078"/>
                      <a:pt x="4761904" y="788194"/>
                    </a:cubicBezTo>
                    <a:cubicBezTo>
                      <a:pt x="4772223" y="804069"/>
                      <a:pt x="4778573" y="820539"/>
                      <a:pt x="4780954" y="837605"/>
                    </a:cubicBezTo>
                    <a:cubicBezTo>
                      <a:pt x="4783335" y="854670"/>
                      <a:pt x="4784526" y="871538"/>
                      <a:pt x="4784526" y="888206"/>
                    </a:cubicBezTo>
                    <a:lnTo>
                      <a:pt x="4784526" y="1093589"/>
                    </a:lnTo>
                    <a:cubicBezTo>
                      <a:pt x="4784526" y="1107877"/>
                      <a:pt x="4784923" y="1121867"/>
                      <a:pt x="4785716" y="1135559"/>
                    </a:cubicBezTo>
                    <a:cubicBezTo>
                      <a:pt x="4786510" y="1149251"/>
                      <a:pt x="4788892" y="1161455"/>
                      <a:pt x="4792860" y="1172170"/>
                    </a:cubicBezTo>
                    <a:cubicBezTo>
                      <a:pt x="4798020" y="1184474"/>
                      <a:pt x="4803377" y="1190625"/>
                      <a:pt x="4808933" y="1190625"/>
                    </a:cubicBezTo>
                    <a:cubicBezTo>
                      <a:pt x="4843462" y="1190625"/>
                      <a:pt x="4875608" y="1169591"/>
                      <a:pt x="4905374" y="1127522"/>
                    </a:cubicBezTo>
                    <a:cubicBezTo>
                      <a:pt x="4918471" y="1110060"/>
                      <a:pt x="4931965" y="1086644"/>
                      <a:pt x="4945855" y="1057275"/>
                    </a:cubicBezTo>
                    <a:cubicBezTo>
                      <a:pt x="4957762" y="1032669"/>
                      <a:pt x="4969271" y="1005086"/>
                      <a:pt x="4980383" y="974527"/>
                    </a:cubicBezTo>
                    <a:lnTo>
                      <a:pt x="5013721" y="987028"/>
                    </a:lnTo>
                    <a:cubicBezTo>
                      <a:pt x="5003799" y="1016000"/>
                      <a:pt x="4992091" y="1044575"/>
                      <a:pt x="4978597" y="1072753"/>
                    </a:cubicBezTo>
                    <a:cubicBezTo>
                      <a:pt x="4964707" y="1102519"/>
                      <a:pt x="4950022" y="1127720"/>
                      <a:pt x="4934544" y="1148358"/>
                    </a:cubicBezTo>
                    <a:cubicBezTo>
                      <a:pt x="4897635" y="1200745"/>
                      <a:pt x="4855765" y="1226939"/>
                      <a:pt x="4808933" y="1226939"/>
                    </a:cubicBezTo>
                    <a:cubicBezTo>
                      <a:pt x="4770040" y="1226939"/>
                      <a:pt x="4740076" y="1214636"/>
                      <a:pt x="4719041" y="1190030"/>
                    </a:cubicBezTo>
                    <a:cubicBezTo>
                      <a:pt x="4706341" y="1175345"/>
                      <a:pt x="4698999" y="1159470"/>
                      <a:pt x="4697015" y="1142405"/>
                    </a:cubicBezTo>
                    <a:cubicBezTo>
                      <a:pt x="4695030" y="1125339"/>
                      <a:pt x="4694038" y="1108869"/>
                      <a:pt x="4694038" y="1092994"/>
                    </a:cubicBezTo>
                    <a:lnTo>
                      <a:pt x="4694038" y="888206"/>
                    </a:lnTo>
                    <a:cubicBezTo>
                      <a:pt x="4694038" y="873919"/>
                      <a:pt x="4693443" y="859532"/>
                      <a:pt x="4692252" y="845046"/>
                    </a:cubicBezTo>
                    <a:cubicBezTo>
                      <a:pt x="4691062" y="830560"/>
                      <a:pt x="4688085" y="817166"/>
                      <a:pt x="4683323" y="804863"/>
                    </a:cubicBezTo>
                    <a:cubicBezTo>
                      <a:pt x="4675385" y="782241"/>
                      <a:pt x="4659907" y="770930"/>
                      <a:pt x="4636888" y="770930"/>
                    </a:cubicBezTo>
                    <a:cubicBezTo>
                      <a:pt x="4605535" y="771327"/>
                      <a:pt x="4578548" y="782737"/>
                      <a:pt x="4555926" y="805160"/>
                    </a:cubicBezTo>
                    <a:cubicBezTo>
                      <a:pt x="4533304" y="827584"/>
                      <a:pt x="4517429" y="845344"/>
                      <a:pt x="4508301" y="858441"/>
                    </a:cubicBezTo>
                    <a:cubicBezTo>
                      <a:pt x="4490441" y="885428"/>
                      <a:pt x="4470598" y="924421"/>
                      <a:pt x="4448770" y="975420"/>
                    </a:cubicBezTo>
                    <a:lnTo>
                      <a:pt x="4437459" y="1002687"/>
                    </a:lnTo>
                    <a:lnTo>
                      <a:pt x="4437459" y="1228725"/>
                    </a:lnTo>
                    <a:lnTo>
                      <a:pt x="4346376" y="1228725"/>
                    </a:lnTo>
                    <a:lnTo>
                      <a:pt x="4346376" y="863799"/>
                    </a:lnTo>
                    <a:lnTo>
                      <a:pt x="4282677" y="988814"/>
                    </a:lnTo>
                    <a:lnTo>
                      <a:pt x="4251126" y="972741"/>
                    </a:lnTo>
                    <a:lnTo>
                      <a:pt x="4346376" y="780455"/>
                    </a:lnTo>
                    <a:lnTo>
                      <a:pt x="4346376" y="415528"/>
                    </a:lnTo>
                    <a:cubicBezTo>
                      <a:pt x="4346376" y="356394"/>
                      <a:pt x="4350345" y="303014"/>
                      <a:pt x="4358282" y="255389"/>
                    </a:cubicBezTo>
                    <a:cubicBezTo>
                      <a:pt x="4368998" y="197445"/>
                      <a:pt x="4386262" y="145455"/>
                      <a:pt x="4410074" y="99417"/>
                    </a:cubicBezTo>
                    <a:cubicBezTo>
                      <a:pt x="4421981" y="76795"/>
                      <a:pt x="4440435" y="54669"/>
                      <a:pt x="4465438" y="33040"/>
                    </a:cubicBezTo>
                    <a:cubicBezTo>
                      <a:pt x="4490441" y="11410"/>
                      <a:pt x="4518421" y="595"/>
                      <a:pt x="4549377" y="595"/>
                    </a:cubicBezTo>
                    <a:close/>
                    <a:moveTo>
                      <a:pt x="2682478" y="595"/>
                    </a:moveTo>
                    <a:cubicBezTo>
                      <a:pt x="2692003" y="595"/>
                      <a:pt x="2703115" y="3274"/>
                      <a:pt x="2715816" y="8632"/>
                    </a:cubicBezTo>
                    <a:cubicBezTo>
                      <a:pt x="2728515" y="13990"/>
                      <a:pt x="2740620" y="25003"/>
                      <a:pt x="2752129" y="41672"/>
                    </a:cubicBezTo>
                    <a:cubicBezTo>
                      <a:pt x="2771576" y="71040"/>
                      <a:pt x="2778124" y="117078"/>
                      <a:pt x="2771774" y="179784"/>
                    </a:cubicBezTo>
                    <a:cubicBezTo>
                      <a:pt x="2763043" y="259556"/>
                      <a:pt x="2744490" y="331490"/>
                      <a:pt x="2716113" y="395585"/>
                    </a:cubicBezTo>
                    <a:cubicBezTo>
                      <a:pt x="2687736" y="459681"/>
                      <a:pt x="2639218" y="557213"/>
                      <a:pt x="2570559" y="688181"/>
                    </a:cubicBezTo>
                    <a:lnTo>
                      <a:pt x="2570559" y="912933"/>
                    </a:lnTo>
                    <a:lnTo>
                      <a:pt x="2581349" y="890662"/>
                    </a:lnTo>
                    <a:cubicBezTo>
                      <a:pt x="2591817" y="870173"/>
                      <a:pt x="2601912" y="852686"/>
                      <a:pt x="2611636" y="838200"/>
                    </a:cubicBezTo>
                    <a:cubicBezTo>
                      <a:pt x="2656085" y="769541"/>
                      <a:pt x="2708869" y="735013"/>
                      <a:pt x="2769989" y="734616"/>
                    </a:cubicBezTo>
                    <a:cubicBezTo>
                      <a:pt x="2829123" y="734219"/>
                      <a:pt x="2870795" y="752078"/>
                      <a:pt x="2895004" y="788194"/>
                    </a:cubicBezTo>
                    <a:cubicBezTo>
                      <a:pt x="2905323" y="804069"/>
                      <a:pt x="2911673" y="820539"/>
                      <a:pt x="2914054" y="837605"/>
                    </a:cubicBezTo>
                    <a:cubicBezTo>
                      <a:pt x="2916435" y="854670"/>
                      <a:pt x="2917626" y="871538"/>
                      <a:pt x="2917626" y="888206"/>
                    </a:cubicBezTo>
                    <a:lnTo>
                      <a:pt x="2917626" y="1093589"/>
                    </a:lnTo>
                    <a:cubicBezTo>
                      <a:pt x="2917626" y="1107877"/>
                      <a:pt x="2918023" y="1121867"/>
                      <a:pt x="2918816" y="1135559"/>
                    </a:cubicBezTo>
                    <a:cubicBezTo>
                      <a:pt x="2919610" y="1149251"/>
                      <a:pt x="2921991" y="1161455"/>
                      <a:pt x="2925960" y="1172170"/>
                    </a:cubicBezTo>
                    <a:cubicBezTo>
                      <a:pt x="2931119" y="1184474"/>
                      <a:pt x="2936477" y="1190625"/>
                      <a:pt x="2942034" y="1190625"/>
                    </a:cubicBezTo>
                    <a:cubicBezTo>
                      <a:pt x="2976562" y="1190625"/>
                      <a:pt x="3008709" y="1169591"/>
                      <a:pt x="3038474" y="1127522"/>
                    </a:cubicBezTo>
                    <a:cubicBezTo>
                      <a:pt x="3051571" y="1110060"/>
                      <a:pt x="3065065" y="1086644"/>
                      <a:pt x="3078955" y="1057275"/>
                    </a:cubicBezTo>
                    <a:cubicBezTo>
                      <a:pt x="3090862" y="1032669"/>
                      <a:pt x="3102371" y="1005086"/>
                      <a:pt x="3113484" y="974527"/>
                    </a:cubicBezTo>
                    <a:lnTo>
                      <a:pt x="3146821" y="987028"/>
                    </a:lnTo>
                    <a:cubicBezTo>
                      <a:pt x="3136899" y="1016000"/>
                      <a:pt x="3125191" y="1044575"/>
                      <a:pt x="3111698" y="1072753"/>
                    </a:cubicBezTo>
                    <a:cubicBezTo>
                      <a:pt x="3097807" y="1102519"/>
                      <a:pt x="3083123" y="1127720"/>
                      <a:pt x="3067644" y="1148358"/>
                    </a:cubicBezTo>
                    <a:cubicBezTo>
                      <a:pt x="3030735" y="1200745"/>
                      <a:pt x="2988865" y="1226939"/>
                      <a:pt x="2942034" y="1226939"/>
                    </a:cubicBezTo>
                    <a:cubicBezTo>
                      <a:pt x="2903140" y="1226939"/>
                      <a:pt x="2873176" y="1214636"/>
                      <a:pt x="2852142" y="1190030"/>
                    </a:cubicBezTo>
                    <a:cubicBezTo>
                      <a:pt x="2839442" y="1175345"/>
                      <a:pt x="2832099" y="1159470"/>
                      <a:pt x="2830115" y="1142405"/>
                    </a:cubicBezTo>
                    <a:cubicBezTo>
                      <a:pt x="2828131" y="1125339"/>
                      <a:pt x="2827138" y="1108869"/>
                      <a:pt x="2827138" y="1092994"/>
                    </a:cubicBezTo>
                    <a:lnTo>
                      <a:pt x="2827138" y="888206"/>
                    </a:lnTo>
                    <a:cubicBezTo>
                      <a:pt x="2827138" y="873919"/>
                      <a:pt x="2826543" y="859532"/>
                      <a:pt x="2825353" y="845046"/>
                    </a:cubicBezTo>
                    <a:cubicBezTo>
                      <a:pt x="2824162" y="830560"/>
                      <a:pt x="2821186" y="817166"/>
                      <a:pt x="2816423" y="804863"/>
                    </a:cubicBezTo>
                    <a:cubicBezTo>
                      <a:pt x="2808486" y="782241"/>
                      <a:pt x="2793007" y="770930"/>
                      <a:pt x="2769989" y="770930"/>
                    </a:cubicBezTo>
                    <a:cubicBezTo>
                      <a:pt x="2738635" y="771327"/>
                      <a:pt x="2711648" y="782737"/>
                      <a:pt x="2689026" y="805160"/>
                    </a:cubicBezTo>
                    <a:cubicBezTo>
                      <a:pt x="2666404" y="827584"/>
                      <a:pt x="2650530" y="845344"/>
                      <a:pt x="2641401" y="858441"/>
                    </a:cubicBezTo>
                    <a:cubicBezTo>
                      <a:pt x="2623542" y="885428"/>
                      <a:pt x="2603698" y="924421"/>
                      <a:pt x="2581870" y="975420"/>
                    </a:cubicBezTo>
                    <a:lnTo>
                      <a:pt x="2570559" y="1002687"/>
                    </a:lnTo>
                    <a:lnTo>
                      <a:pt x="2570559" y="1228725"/>
                    </a:lnTo>
                    <a:lnTo>
                      <a:pt x="2479476" y="1228725"/>
                    </a:lnTo>
                    <a:lnTo>
                      <a:pt x="2479476" y="863799"/>
                    </a:lnTo>
                    <a:lnTo>
                      <a:pt x="2415778" y="988814"/>
                    </a:lnTo>
                    <a:lnTo>
                      <a:pt x="2384226" y="972741"/>
                    </a:lnTo>
                    <a:lnTo>
                      <a:pt x="2479476" y="780455"/>
                    </a:lnTo>
                    <a:lnTo>
                      <a:pt x="2479476" y="415528"/>
                    </a:lnTo>
                    <a:cubicBezTo>
                      <a:pt x="2479476" y="356394"/>
                      <a:pt x="2483445" y="303014"/>
                      <a:pt x="2491382" y="255389"/>
                    </a:cubicBezTo>
                    <a:cubicBezTo>
                      <a:pt x="2502098" y="197445"/>
                      <a:pt x="2519362" y="145455"/>
                      <a:pt x="2543175" y="99417"/>
                    </a:cubicBezTo>
                    <a:cubicBezTo>
                      <a:pt x="2555081" y="76795"/>
                      <a:pt x="2573536" y="54669"/>
                      <a:pt x="2598538" y="33040"/>
                    </a:cubicBezTo>
                    <a:cubicBezTo>
                      <a:pt x="2623542" y="11410"/>
                      <a:pt x="2651522" y="595"/>
                      <a:pt x="2682478" y="595"/>
                    </a:cubicBezTo>
                    <a:close/>
                    <a:moveTo>
                      <a:pt x="528042" y="0"/>
                    </a:moveTo>
                    <a:lnTo>
                      <a:pt x="528042" y="36314"/>
                    </a:lnTo>
                    <a:cubicBezTo>
                      <a:pt x="424061" y="36314"/>
                      <a:pt x="330993" y="63698"/>
                      <a:pt x="248840" y="118467"/>
                    </a:cubicBezTo>
                    <a:cubicBezTo>
                      <a:pt x="215900" y="140295"/>
                      <a:pt x="183654" y="172045"/>
                      <a:pt x="152102" y="213717"/>
                    </a:cubicBezTo>
                    <a:cubicBezTo>
                      <a:pt x="120550" y="255389"/>
                      <a:pt x="104576" y="309959"/>
                      <a:pt x="104179" y="377428"/>
                    </a:cubicBezTo>
                    <a:cubicBezTo>
                      <a:pt x="104179" y="496888"/>
                      <a:pt x="178990" y="567730"/>
                      <a:pt x="328612" y="589955"/>
                    </a:cubicBezTo>
                    <a:cubicBezTo>
                      <a:pt x="333375" y="590749"/>
                      <a:pt x="340915" y="591542"/>
                      <a:pt x="351234" y="592336"/>
                    </a:cubicBezTo>
                    <a:cubicBezTo>
                      <a:pt x="371078" y="479624"/>
                      <a:pt x="415329" y="370681"/>
                      <a:pt x="483988" y="265509"/>
                    </a:cubicBezTo>
                    <a:cubicBezTo>
                      <a:pt x="500657" y="240506"/>
                      <a:pt x="523180" y="211435"/>
                      <a:pt x="551556" y="178296"/>
                    </a:cubicBezTo>
                    <a:cubicBezTo>
                      <a:pt x="579933" y="145157"/>
                      <a:pt x="614561" y="114101"/>
                      <a:pt x="655439" y="85129"/>
                    </a:cubicBezTo>
                    <a:cubicBezTo>
                      <a:pt x="733623" y="29170"/>
                      <a:pt x="813197" y="794"/>
                      <a:pt x="894159" y="0"/>
                    </a:cubicBezTo>
                    <a:cubicBezTo>
                      <a:pt x="960437" y="0"/>
                      <a:pt x="1002704" y="30559"/>
                      <a:pt x="1020961" y="91678"/>
                    </a:cubicBezTo>
                    <a:cubicBezTo>
                      <a:pt x="1038423" y="153988"/>
                      <a:pt x="1025723" y="225822"/>
                      <a:pt x="982861" y="307181"/>
                    </a:cubicBezTo>
                    <a:cubicBezTo>
                      <a:pt x="936823" y="394891"/>
                      <a:pt x="867171" y="467717"/>
                      <a:pt x="773906" y="525661"/>
                    </a:cubicBezTo>
                    <a:cubicBezTo>
                      <a:pt x="737790" y="548283"/>
                      <a:pt x="690860" y="569417"/>
                      <a:pt x="633114" y="589062"/>
                    </a:cubicBezTo>
                    <a:cubicBezTo>
                      <a:pt x="575369" y="608707"/>
                      <a:pt x="513953" y="621506"/>
                      <a:pt x="448865" y="627460"/>
                    </a:cubicBezTo>
                    <a:cubicBezTo>
                      <a:pt x="442912" y="680641"/>
                      <a:pt x="441523" y="737791"/>
                      <a:pt x="444698" y="798910"/>
                    </a:cubicBezTo>
                    <a:cubicBezTo>
                      <a:pt x="447873" y="860028"/>
                      <a:pt x="457993" y="917774"/>
                      <a:pt x="475059" y="972145"/>
                    </a:cubicBezTo>
                    <a:cubicBezTo>
                      <a:pt x="492125" y="1026517"/>
                      <a:pt x="517029" y="1073646"/>
                      <a:pt x="549771" y="1113532"/>
                    </a:cubicBezTo>
                    <a:cubicBezTo>
                      <a:pt x="582513" y="1153418"/>
                      <a:pt x="625673" y="1178520"/>
                      <a:pt x="679251" y="1188839"/>
                    </a:cubicBezTo>
                    <a:cubicBezTo>
                      <a:pt x="695920" y="1191617"/>
                      <a:pt x="706635" y="1193006"/>
                      <a:pt x="711398" y="1193006"/>
                    </a:cubicBezTo>
                    <a:cubicBezTo>
                      <a:pt x="773707" y="1193006"/>
                      <a:pt x="830064" y="1174353"/>
                      <a:pt x="880467" y="1137047"/>
                    </a:cubicBezTo>
                    <a:cubicBezTo>
                      <a:pt x="932457" y="1098550"/>
                      <a:pt x="965199" y="1048742"/>
                      <a:pt x="978693" y="987624"/>
                    </a:cubicBezTo>
                    <a:cubicBezTo>
                      <a:pt x="991790" y="928092"/>
                      <a:pt x="983059" y="876895"/>
                      <a:pt x="952500" y="834033"/>
                    </a:cubicBezTo>
                    <a:cubicBezTo>
                      <a:pt x="925115" y="797520"/>
                      <a:pt x="889198" y="776685"/>
                      <a:pt x="844748" y="771525"/>
                    </a:cubicBezTo>
                    <a:cubicBezTo>
                      <a:pt x="799901" y="766763"/>
                      <a:pt x="761007" y="779066"/>
                      <a:pt x="728067" y="808435"/>
                    </a:cubicBezTo>
                    <a:cubicBezTo>
                      <a:pt x="688379" y="844153"/>
                      <a:pt x="668535" y="902891"/>
                      <a:pt x="668535" y="984647"/>
                    </a:cubicBezTo>
                    <a:lnTo>
                      <a:pt x="632221" y="984647"/>
                    </a:lnTo>
                    <a:cubicBezTo>
                      <a:pt x="632221" y="923528"/>
                      <a:pt x="640060" y="878086"/>
                      <a:pt x="655736" y="848320"/>
                    </a:cubicBezTo>
                    <a:cubicBezTo>
                      <a:pt x="671413" y="818555"/>
                      <a:pt x="687586" y="796330"/>
                      <a:pt x="704254" y="781645"/>
                    </a:cubicBezTo>
                    <a:cubicBezTo>
                      <a:pt x="744736" y="745133"/>
                      <a:pt x="792757" y="729853"/>
                      <a:pt x="848320" y="735806"/>
                    </a:cubicBezTo>
                    <a:cubicBezTo>
                      <a:pt x="904676" y="742156"/>
                      <a:pt x="949126" y="767755"/>
                      <a:pt x="981669" y="812602"/>
                    </a:cubicBezTo>
                    <a:cubicBezTo>
                      <a:pt x="993973" y="830461"/>
                      <a:pt x="1004688" y="855067"/>
                      <a:pt x="1013817" y="886420"/>
                    </a:cubicBezTo>
                    <a:cubicBezTo>
                      <a:pt x="1022945" y="917774"/>
                      <a:pt x="1022945" y="954088"/>
                      <a:pt x="1013817" y="995363"/>
                    </a:cubicBezTo>
                    <a:cubicBezTo>
                      <a:pt x="999132" y="1064816"/>
                      <a:pt x="961826" y="1121767"/>
                      <a:pt x="901898" y="1166217"/>
                    </a:cubicBezTo>
                    <a:cubicBezTo>
                      <a:pt x="846336" y="1207889"/>
                      <a:pt x="782836" y="1228924"/>
                      <a:pt x="711398" y="1229320"/>
                    </a:cubicBezTo>
                    <a:lnTo>
                      <a:pt x="710207" y="1229320"/>
                    </a:lnTo>
                    <a:lnTo>
                      <a:pt x="709612" y="1229320"/>
                    </a:lnTo>
                    <a:lnTo>
                      <a:pt x="709314" y="1229320"/>
                    </a:lnTo>
                    <a:lnTo>
                      <a:pt x="709017" y="1229320"/>
                    </a:lnTo>
                    <a:cubicBezTo>
                      <a:pt x="685204" y="1229320"/>
                      <a:pt x="662583" y="1227733"/>
                      <a:pt x="641151" y="1224558"/>
                    </a:cubicBezTo>
                    <a:cubicBezTo>
                      <a:pt x="511770" y="1202333"/>
                      <a:pt x="423068" y="1118791"/>
                      <a:pt x="375047" y="973931"/>
                    </a:cubicBezTo>
                    <a:cubicBezTo>
                      <a:pt x="340121" y="869553"/>
                      <a:pt x="330398" y="754856"/>
                      <a:pt x="345876" y="629841"/>
                    </a:cubicBezTo>
                    <a:cubicBezTo>
                      <a:pt x="326032" y="629444"/>
                      <a:pt x="308173" y="628055"/>
                      <a:pt x="292298" y="625674"/>
                    </a:cubicBezTo>
                    <a:cubicBezTo>
                      <a:pt x="196254" y="613371"/>
                      <a:pt x="122436" y="583803"/>
                      <a:pt x="70842" y="536972"/>
                    </a:cubicBezTo>
                    <a:cubicBezTo>
                      <a:pt x="23614" y="493713"/>
                      <a:pt x="0" y="440333"/>
                      <a:pt x="0" y="376833"/>
                    </a:cubicBezTo>
                    <a:cubicBezTo>
                      <a:pt x="793" y="254199"/>
                      <a:pt x="62507" y="157758"/>
                      <a:pt x="185142" y="87511"/>
                    </a:cubicBezTo>
                    <a:cubicBezTo>
                      <a:pt x="285551" y="29964"/>
                      <a:pt x="399851" y="794"/>
                      <a:pt x="52804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600" dirty="0">
                  <a:latin typeface="HP001 5H" panose="020B0603050302020204" pitchFamily="34" charset="0"/>
                  <a:cs typeface="HP001 5H" panose="020B0603050302020204" pitchFamily="34" charset="0"/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E3BD447-CF62-49B0-995B-31AD3444B3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50066" y="3577692"/>
                <a:ext cx="232270" cy="25264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90A6F08-BD80-41AD-8D57-9C48D0411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9409" b="93268" l="73346" r="97038">
                            <a14:foregroundMark x1="81154" y1="89764" x2="81154" y2="89764"/>
                          </a14:backgroundRemoval>
                        </a14:imgEffect>
                      </a14:imgLayer>
                    </a14:imgProps>
                  </a:ext>
                </a:extLst>
              </a:blip>
              <a:srcRect l="70385" t="32677"/>
              <a:stretch/>
            </p:blipFill>
            <p:spPr>
              <a:xfrm>
                <a:off x="7763601" y="3145972"/>
                <a:ext cx="2200275" cy="814387"/>
              </a:xfrm>
              <a:prstGeom prst="rect">
                <a:avLst/>
              </a:prstGeom>
            </p:spPr>
          </p:pic>
        </p:grp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9F9324B-93D0-4FA0-8C0B-24DE5D18F3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3137" y="3491798"/>
              <a:ext cx="42863" cy="949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54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355">
        <p:fade/>
      </p:transition>
    </mc:Choice>
    <mc:Fallback xmlns="">
      <p:transition spd="med" advTm="38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436336E-D3E0-4940-AAFB-DB216DD1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sp>
        <p:nvSpPr>
          <p:cNvPr id="18" name="Google Shape;697;p24">
            <a:extLst>
              <a:ext uri="{FF2B5EF4-FFF2-40B4-BE49-F238E27FC236}">
                <a16:creationId xmlns:a16="http://schemas.microsoft.com/office/drawing/2014/main" id="{30E9FBE9-F7A1-43B7-84DB-2AFEC22C6593}"/>
              </a:ext>
            </a:extLst>
          </p:cNvPr>
          <p:cNvSpPr txBox="1">
            <a:spLocks/>
          </p:cNvSpPr>
          <p:nvPr/>
        </p:nvSpPr>
        <p:spPr>
          <a:xfrm>
            <a:off x="1193961" y="345280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Table 2">
            <a:extLst>
              <a:ext uri="{FF2B5EF4-FFF2-40B4-BE49-F238E27FC236}">
                <a16:creationId xmlns:a16="http://schemas.microsoft.com/office/drawing/2014/main" id="{DA7C6828-094A-40CF-B1F3-D6076F476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316718"/>
              </p:ext>
            </p:extLst>
          </p:nvPr>
        </p:nvGraphicFramePr>
        <p:xfrm>
          <a:off x="609600" y="2019300"/>
          <a:ext cx="11087112" cy="1750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963">
                  <a:extLst>
                    <a:ext uri="{9D8B030D-6E8A-4147-A177-3AD203B41FA5}">
                      <a16:colId xmlns:a16="http://schemas.microsoft.com/office/drawing/2014/main" val="3867673531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4090042585"/>
                    </a:ext>
                  </a:extLst>
                </a:gridCol>
                <a:gridCol w="383764">
                  <a:extLst>
                    <a:ext uri="{9D8B030D-6E8A-4147-A177-3AD203B41FA5}">
                      <a16:colId xmlns:a16="http://schemas.microsoft.com/office/drawing/2014/main" val="4127459311"/>
                    </a:ext>
                  </a:extLst>
                </a:gridCol>
                <a:gridCol w="540162">
                  <a:extLst>
                    <a:ext uri="{9D8B030D-6E8A-4147-A177-3AD203B41FA5}">
                      <a16:colId xmlns:a16="http://schemas.microsoft.com/office/drawing/2014/main" val="911315437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640589162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4261255681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2034422715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386049974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615782672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986704317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129728061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413238580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425573005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503766001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723425448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683606339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092687536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002569900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831658562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20594578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418766134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1745009829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612224948"/>
                    </a:ext>
                  </a:extLst>
                </a:gridCol>
                <a:gridCol w="461963">
                  <a:extLst>
                    <a:ext uri="{9D8B030D-6E8A-4147-A177-3AD203B41FA5}">
                      <a16:colId xmlns:a16="http://schemas.microsoft.com/office/drawing/2014/main" val="3350952600"/>
                    </a:ext>
                  </a:extLst>
                </a:gridCol>
              </a:tblGrid>
              <a:tr h="4376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18280"/>
                  </a:ext>
                </a:extLst>
              </a:tr>
              <a:tr h="437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78454"/>
                  </a:ext>
                </a:extLst>
              </a:tr>
              <a:tr h="4376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335955"/>
                  </a:ext>
                </a:extLst>
              </a:tr>
              <a:tr h="4376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018069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5EF61907-33DD-4896-8391-FE354735CB93}"/>
              </a:ext>
            </a:extLst>
          </p:cNvPr>
          <p:cNvGrpSpPr/>
          <p:nvPr/>
        </p:nvGrpSpPr>
        <p:grpSpPr>
          <a:xfrm>
            <a:off x="2447925" y="2670629"/>
            <a:ext cx="7552418" cy="1167946"/>
            <a:chOff x="2447925" y="2600325"/>
            <a:chExt cx="7458076" cy="123825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50DD94A-6BFA-4B2A-89E5-A7F7DA361891}"/>
                </a:ext>
              </a:extLst>
            </p:cNvPr>
            <p:cNvGrpSpPr/>
            <p:nvPr/>
          </p:nvGrpSpPr>
          <p:grpSpPr>
            <a:xfrm>
              <a:off x="2447925" y="2600325"/>
              <a:ext cx="7458076" cy="1238250"/>
              <a:chOff x="2419622" y="2699658"/>
              <a:chExt cx="7544254" cy="126070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C4B6EBD-AB3B-49F6-80DD-CB1E7FC343E8}"/>
                  </a:ext>
                </a:extLst>
              </p:cNvPr>
              <p:cNvSpPr txBox="1"/>
              <p:nvPr/>
            </p:nvSpPr>
            <p:spPr>
              <a:xfrm>
                <a:off x="2419622" y="2699658"/>
                <a:ext cx="7479961" cy="1203749"/>
              </a:xfrm>
              <a:custGeom>
                <a:avLst/>
                <a:gdLst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36530 w 8023620"/>
                  <a:gd name="connsiteY158" fmla="*/ 1112639 h 1229320"/>
                  <a:gd name="connsiteX159" fmla="*/ 6601419 w 8023620"/>
                  <a:gd name="connsiteY159" fmla="*/ 967383 h 1229320"/>
                  <a:gd name="connsiteX160" fmla="*/ 6617549 w 8023620"/>
                  <a:gd name="connsiteY160" fmla="*/ 954881 h 1229320"/>
                  <a:gd name="connsiteX161" fmla="*/ 6623162 w 8023620"/>
                  <a:gd name="connsiteY161" fmla="*/ 956239 h 1229320"/>
                  <a:gd name="connsiteX162" fmla="*/ 6628208 w 8023620"/>
                  <a:gd name="connsiteY162" fmla="*/ 929283 h 1229320"/>
                  <a:gd name="connsiteX163" fmla="*/ 6708576 w 8023620"/>
                  <a:gd name="connsiteY163" fmla="*/ 800695 h 1229320"/>
                  <a:gd name="connsiteX164" fmla="*/ 6856808 w 8023620"/>
                  <a:gd name="connsiteY164" fmla="*/ 735806 h 1229320"/>
                  <a:gd name="connsiteX165" fmla="*/ 6926460 w 8023620"/>
                  <a:gd name="connsiteY165" fmla="*/ 767953 h 1229320"/>
                  <a:gd name="connsiteX166" fmla="*/ 6943129 w 8023620"/>
                  <a:gd name="connsiteY166" fmla="*/ 834628 h 1229320"/>
                  <a:gd name="connsiteX167" fmla="*/ 6928841 w 8023620"/>
                  <a:gd name="connsiteY167" fmla="*/ 906066 h 1229320"/>
                  <a:gd name="connsiteX168" fmla="*/ 6819899 w 8023620"/>
                  <a:gd name="connsiteY168" fmla="*/ 1072753 h 1229320"/>
                  <a:gd name="connsiteX169" fmla="*/ 6778376 w 8023620"/>
                  <a:gd name="connsiteY169" fmla="*/ 1111597 h 1229320"/>
                  <a:gd name="connsiteX170" fmla="*/ 6735541 w 8023620"/>
                  <a:gd name="connsiteY170" fmla="*/ 1144199 h 1229320"/>
                  <a:gd name="connsiteX171" fmla="*/ 6742509 w 8023620"/>
                  <a:gd name="connsiteY171" fmla="*/ 1154311 h 1229320"/>
                  <a:gd name="connsiteX172" fmla="*/ 6813351 w 8023620"/>
                  <a:gd name="connsiteY172" fmla="*/ 1191816 h 1229320"/>
                  <a:gd name="connsiteX173" fmla="*/ 6937771 w 8023620"/>
                  <a:gd name="connsiteY173" fmla="*/ 1114425 h 1229320"/>
                  <a:gd name="connsiteX174" fmla="*/ 6991126 w 8023620"/>
                  <a:gd name="connsiteY174" fmla="*/ 1022115 h 1229320"/>
                  <a:gd name="connsiteX175" fmla="*/ 7008334 w 8023620"/>
                  <a:gd name="connsiteY175" fmla="*/ 984942 h 1229320"/>
                  <a:gd name="connsiteX176" fmla="*/ 7008613 w 8023620"/>
                  <a:gd name="connsiteY176" fmla="*/ 982861 h 1229320"/>
                  <a:gd name="connsiteX177" fmla="*/ 7038379 w 8023620"/>
                  <a:gd name="connsiteY177" fmla="*/ 908447 h 1229320"/>
                  <a:gd name="connsiteX178" fmla="*/ 7073502 w 8023620"/>
                  <a:gd name="connsiteY178" fmla="*/ 826592 h 1229320"/>
                  <a:gd name="connsiteX179" fmla="*/ 7110709 w 8023620"/>
                  <a:gd name="connsiteY179" fmla="*/ 768251 h 1229320"/>
                  <a:gd name="connsiteX180" fmla="*/ 7171133 w 8023620"/>
                  <a:gd name="connsiteY180" fmla="*/ 735211 h 1229320"/>
                  <a:gd name="connsiteX181" fmla="*/ 7255668 w 8023620"/>
                  <a:gd name="connsiteY181" fmla="*/ 764381 h 1229320"/>
                  <a:gd name="connsiteX182" fmla="*/ 7283350 w 8023620"/>
                  <a:gd name="connsiteY182" fmla="*/ 817662 h 1229320"/>
                  <a:gd name="connsiteX183" fmla="*/ 7288410 w 8023620"/>
                  <a:gd name="connsiteY183" fmla="*/ 877491 h 1229320"/>
                  <a:gd name="connsiteX184" fmla="*/ 7288410 w 8023620"/>
                  <a:gd name="connsiteY184" fmla="*/ 925015 h 1229320"/>
                  <a:gd name="connsiteX185" fmla="*/ 7290791 w 8023620"/>
                  <a:gd name="connsiteY185" fmla="*/ 919163 h 1229320"/>
                  <a:gd name="connsiteX186" fmla="*/ 7334844 w 8023620"/>
                  <a:gd name="connsiteY186" fmla="*/ 838200 h 1229320"/>
                  <a:gd name="connsiteX187" fmla="*/ 7393184 w 8023620"/>
                  <a:gd name="connsiteY187" fmla="*/ 774502 h 1229320"/>
                  <a:gd name="connsiteX188" fmla="*/ 7472362 w 8023620"/>
                  <a:gd name="connsiteY188" fmla="*/ 736997 h 1229320"/>
                  <a:gd name="connsiteX189" fmla="*/ 7497364 w 8023620"/>
                  <a:gd name="connsiteY189" fmla="*/ 735211 h 1229320"/>
                  <a:gd name="connsiteX190" fmla="*/ 7617022 w 8023620"/>
                  <a:gd name="connsiteY190" fmla="*/ 788789 h 1229320"/>
                  <a:gd name="connsiteX191" fmla="*/ 7636072 w 8023620"/>
                  <a:gd name="connsiteY191" fmla="*/ 837903 h 1229320"/>
                  <a:gd name="connsiteX192" fmla="*/ 7640240 w 8023620"/>
                  <a:gd name="connsiteY192" fmla="*/ 888802 h 1229320"/>
                  <a:gd name="connsiteX193" fmla="*/ 7641132 w 8023620"/>
                  <a:gd name="connsiteY193" fmla="*/ 1134070 h 1229320"/>
                  <a:gd name="connsiteX194" fmla="*/ 7647978 w 8023620"/>
                  <a:gd name="connsiteY194" fmla="*/ 1171575 h 1229320"/>
                  <a:gd name="connsiteX195" fmla="*/ 7663456 w 8023620"/>
                  <a:gd name="connsiteY195" fmla="*/ 1189435 h 1229320"/>
                  <a:gd name="connsiteX196" fmla="*/ 7765255 w 8023620"/>
                  <a:gd name="connsiteY196" fmla="*/ 1112639 h 1229320"/>
                  <a:gd name="connsiteX197" fmla="*/ 7830144 w 8023620"/>
                  <a:gd name="connsiteY197" fmla="*/ 967383 h 1229320"/>
                  <a:gd name="connsiteX198" fmla="*/ 7853659 w 8023620"/>
                  <a:gd name="connsiteY198" fmla="*/ 956667 h 1229320"/>
                  <a:gd name="connsiteX199" fmla="*/ 7864077 w 8023620"/>
                  <a:gd name="connsiteY199" fmla="*/ 979289 h 1229320"/>
                  <a:gd name="connsiteX200" fmla="*/ 7780733 w 8023620"/>
                  <a:gd name="connsiteY200" fmla="*/ 1154311 h 1229320"/>
                  <a:gd name="connsiteX201" fmla="*/ 7667624 w 8023620"/>
                  <a:gd name="connsiteY201" fmla="*/ 1225153 h 1229320"/>
                  <a:gd name="connsiteX202" fmla="*/ 7667624 w 8023620"/>
                  <a:gd name="connsiteY202" fmla="*/ 1225749 h 1229320"/>
                  <a:gd name="connsiteX203" fmla="*/ 7574755 w 8023620"/>
                  <a:gd name="connsiteY203" fmla="*/ 1189435 h 1229320"/>
                  <a:gd name="connsiteX204" fmla="*/ 7552133 w 8023620"/>
                  <a:gd name="connsiteY204" fmla="*/ 1141512 h 1229320"/>
                  <a:gd name="connsiteX205" fmla="*/ 7549156 w 8023620"/>
                  <a:gd name="connsiteY205" fmla="*/ 1002209 h 1229320"/>
                  <a:gd name="connsiteX206" fmla="*/ 7549156 w 8023620"/>
                  <a:gd name="connsiteY206" fmla="*/ 888802 h 1229320"/>
                  <a:gd name="connsiteX207" fmla="*/ 7547370 w 8023620"/>
                  <a:gd name="connsiteY207" fmla="*/ 845344 h 1229320"/>
                  <a:gd name="connsiteX208" fmla="*/ 7539036 w 8023620"/>
                  <a:gd name="connsiteY208" fmla="*/ 804863 h 1229320"/>
                  <a:gd name="connsiteX209" fmla="*/ 7497364 w 8023620"/>
                  <a:gd name="connsiteY209" fmla="*/ 771525 h 1229320"/>
                  <a:gd name="connsiteX210" fmla="*/ 7477124 w 8023620"/>
                  <a:gd name="connsiteY210" fmla="*/ 772716 h 1229320"/>
                  <a:gd name="connsiteX211" fmla="*/ 7414914 w 8023620"/>
                  <a:gd name="connsiteY211" fmla="*/ 803672 h 1229320"/>
                  <a:gd name="connsiteX212" fmla="*/ 7364610 w 8023620"/>
                  <a:gd name="connsiteY212" fmla="*/ 858441 h 1229320"/>
                  <a:gd name="connsiteX213" fmla="*/ 7327105 w 8023620"/>
                  <a:gd name="connsiteY213" fmla="*/ 926306 h 1229320"/>
                  <a:gd name="connsiteX214" fmla="*/ 7290791 w 8023620"/>
                  <a:gd name="connsiteY214" fmla="*/ 1009650 h 1229320"/>
                  <a:gd name="connsiteX215" fmla="*/ 7288410 w 8023620"/>
                  <a:gd name="connsiteY215" fmla="*/ 1016595 h 1229320"/>
                  <a:gd name="connsiteX216" fmla="*/ 7288410 w 8023620"/>
                  <a:gd name="connsiteY216" fmla="*/ 1226939 h 1229320"/>
                  <a:gd name="connsiteX217" fmla="*/ 7197922 w 8023620"/>
                  <a:gd name="connsiteY217" fmla="*/ 1226939 h 1229320"/>
                  <a:gd name="connsiteX218" fmla="*/ 7197922 w 8023620"/>
                  <a:gd name="connsiteY218" fmla="*/ 877491 h 1229320"/>
                  <a:gd name="connsiteX219" fmla="*/ 7195541 w 8023620"/>
                  <a:gd name="connsiteY219" fmla="*/ 822127 h 1229320"/>
                  <a:gd name="connsiteX220" fmla="*/ 7180658 w 8023620"/>
                  <a:gd name="connsiteY220" fmla="*/ 775097 h 1229320"/>
                  <a:gd name="connsiteX221" fmla="*/ 7171133 w 8023620"/>
                  <a:gd name="connsiteY221" fmla="*/ 771525 h 1229320"/>
                  <a:gd name="connsiteX222" fmla="*/ 7143451 w 8023620"/>
                  <a:gd name="connsiteY222" fmla="*/ 786110 h 1229320"/>
                  <a:gd name="connsiteX223" fmla="*/ 7110412 w 8023620"/>
                  <a:gd name="connsiteY223" fmla="*/ 833735 h 1229320"/>
                  <a:gd name="connsiteX224" fmla="*/ 7071716 w 8023620"/>
                  <a:gd name="connsiteY224" fmla="*/ 923330 h 1229320"/>
                  <a:gd name="connsiteX225" fmla="*/ 7052517 w 8023620"/>
                  <a:gd name="connsiteY225" fmla="*/ 970211 h 1229320"/>
                  <a:gd name="connsiteX226" fmla="*/ 7049756 w 8023620"/>
                  <a:gd name="connsiteY226" fmla="*/ 976566 h 1229320"/>
                  <a:gd name="connsiteX227" fmla="*/ 7046713 w 8023620"/>
                  <a:gd name="connsiteY227" fmla="*/ 986433 h 1229320"/>
                  <a:gd name="connsiteX228" fmla="*/ 7008018 w 8023620"/>
                  <a:gd name="connsiteY228" fmla="*/ 1067693 h 1229320"/>
                  <a:gd name="connsiteX229" fmla="*/ 6964560 w 8023620"/>
                  <a:gd name="connsiteY229" fmla="*/ 1137642 h 1229320"/>
                  <a:gd name="connsiteX230" fmla="*/ 6812160 w 8023620"/>
                  <a:gd name="connsiteY230" fmla="*/ 1226939 h 1229320"/>
                  <a:gd name="connsiteX231" fmla="*/ 6676429 w 8023620"/>
                  <a:gd name="connsiteY231" fmla="*/ 1179910 h 1229320"/>
                  <a:gd name="connsiteX232" fmla="*/ 6618088 w 8023620"/>
                  <a:gd name="connsiteY232" fmla="*/ 1063824 h 1229320"/>
                  <a:gd name="connsiteX233" fmla="*/ 6616811 w 8023620"/>
                  <a:gd name="connsiteY233" fmla="*/ 1030029 h 1229320"/>
                  <a:gd name="connsiteX234" fmla="*/ 6615856 w 8023620"/>
                  <a:gd name="connsiteY234" fmla="*/ 1032644 h 1229320"/>
                  <a:gd name="connsiteX235" fmla="*/ 6438900 w 8023620"/>
                  <a:gd name="connsiteY235" fmla="*/ 1225153 h 1229320"/>
                  <a:gd name="connsiteX236" fmla="*/ 6438900 w 8023620"/>
                  <a:gd name="connsiteY236" fmla="*/ 1225749 h 1229320"/>
                  <a:gd name="connsiteX237" fmla="*/ 6346030 w 8023620"/>
                  <a:gd name="connsiteY237" fmla="*/ 1189435 h 1229320"/>
                  <a:gd name="connsiteX238" fmla="*/ 6323408 w 8023620"/>
                  <a:gd name="connsiteY238" fmla="*/ 1141512 h 1229320"/>
                  <a:gd name="connsiteX239" fmla="*/ 6320432 w 8023620"/>
                  <a:gd name="connsiteY239" fmla="*/ 1002209 h 1229320"/>
                  <a:gd name="connsiteX240" fmla="*/ 6320432 w 8023620"/>
                  <a:gd name="connsiteY240" fmla="*/ 888802 h 1229320"/>
                  <a:gd name="connsiteX241" fmla="*/ 6318646 w 8023620"/>
                  <a:gd name="connsiteY241" fmla="*/ 845344 h 1229320"/>
                  <a:gd name="connsiteX242" fmla="*/ 6310312 w 8023620"/>
                  <a:gd name="connsiteY242" fmla="*/ 804863 h 1229320"/>
                  <a:gd name="connsiteX243" fmla="*/ 6268640 w 8023620"/>
                  <a:gd name="connsiteY243" fmla="*/ 771525 h 1229320"/>
                  <a:gd name="connsiteX244" fmla="*/ 6248399 w 8023620"/>
                  <a:gd name="connsiteY244" fmla="*/ 772716 h 1229320"/>
                  <a:gd name="connsiteX245" fmla="*/ 6186189 w 8023620"/>
                  <a:gd name="connsiteY245" fmla="*/ 803672 h 1229320"/>
                  <a:gd name="connsiteX246" fmla="*/ 6135885 w 8023620"/>
                  <a:gd name="connsiteY246" fmla="*/ 858441 h 1229320"/>
                  <a:gd name="connsiteX247" fmla="*/ 6098380 w 8023620"/>
                  <a:gd name="connsiteY247" fmla="*/ 926306 h 1229320"/>
                  <a:gd name="connsiteX248" fmla="*/ 6062066 w 8023620"/>
                  <a:gd name="connsiteY248" fmla="*/ 1009650 h 1229320"/>
                  <a:gd name="connsiteX249" fmla="*/ 6059685 w 8023620"/>
                  <a:gd name="connsiteY249" fmla="*/ 1016595 h 1229320"/>
                  <a:gd name="connsiteX250" fmla="*/ 6059685 w 8023620"/>
                  <a:gd name="connsiteY250" fmla="*/ 1226939 h 1229320"/>
                  <a:gd name="connsiteX251" fmla="*/ 5969197 w 8023620"/>
                  <a:gd name="connsiteY251" fmla="*/ 1226939 h 1229320"/>
                  <a:gd name="connsiteX252" fmla="*/ 5969197 w 8023620"/>
                  <a:gd name="connsiteY252" fmla="*/ 877491 h 1229320"/>
                  <a:gd name="connsiteX253" fmla="*/ 5966816 w 8023620"/>
                  <a:gd name="connsiteY253" fmla="*/ 822127 h 1229320"/>
                  <a:gd name="connsiteX254" fmla="*/ 5951933 w 8023620"/>
                  <a:gd name="connsiteY254" fmla="*/ 775097 h 1229320"/>
                  <a:gd name="connsiteX255" fmla="*/ 5942408 w 8023620"/>
                  <a:gd name="connsiteY255" fmla="*/ 771525 h 1229320"/>
                  <a:gd name="connsiteX256" fmla="*/ 5914726 w 8023620"/>
                  <a:gd name="connsiteY256" fmla="*/ 786110 h 1229320"/>
                  <a:gd name="connsiteX257" fmla="*/ 5881687 w 8023620"/>
                  <a:gd name="connsiteY257" fmla="*/ 833735 h 1229320"/>
                  <a:gd name="connsiteX258" fmla="*/ 5842991 w 8023620"/>
                  <a:gd name="connsiteY258" fmla="*/ 923330 h 1229320"/>
                  <a:gd name="connsiteX259" fmla="*/ 5811440 w 8023620"/>
                  <a:gd name="connsiteY259" fmla="*/ 997744 h 1229320"/>
                  <a:gd name="connsiteX260" fmla="*/ 5787329 w 8023620"/>
                  <a:gd name="connsiteY260" fmla="*/ 1006971 h 1229320"/>
                  <a:gd name="connsiteX261" fmla="*/ 5779888 w 8023620"/>
                  <a:gd name="connsiteY261" fmla="*/ 982861 h 1229320"/>
                  <a:gd name="connsiteX262" fmla="*/ 5809654 w 8023620"/>
                  <a:gd name="connsiteY262" fmla="*/ 908447 h 1229320"/>
                  <a:gd name="connsiteX263" fmla="*/ 5844777 w 8023620"/>
                  <a:gd name="connsiteY263" fmla="*/ 826592 h 1229320"/>
                  <a:gd name="connsiteX264" fmla="*/ 5881984 w 8023620"/>
                  <a:gd name="connsiteY264" fmla="*/ 768251 h 1229320"/>
                  <a:gd name="connsiteX265" fmla="*/ 5942408 w 8023620"/>
                  <a:gd name="connsiteY265" fmla="*/ 735211 h 1229320"/>
                  <a:gd name="connsiteX266" fmla="*/ 5061941 w 8023620"/>
                  <a:gd name="connsiteY266" fmla="*/ 559594 h 1229320"/>
                  <a:gd name="connsiteX267" fmla="*/ 5099446 w 8023620"/>
                  <a:gd name="connsiteY267" fmla="*/ 575072 h 1229320"/>
                  <a:gd name="connsiteX268" fmla="*/ 5114924 w 8023620"/>
                  <a:gd name="connsiteY268" fmla="*/ 612577 h 1229320"/>
                  <a:gd name="connsiteX269" fmla="*/ 5099446 w 8023620"/>
                  <a:gd name="connsiteY269" fmla="*/ 650379 h 1229320"/>
                  <a:gd name="connsiteX270" fmla="*/ 5061941 w 8023620"/>
                  <a:gd name="connsiteY270" fmla="*/ 666155 h 1229320"/>
                  <a:gd name="connsiteX271" fmla="*/ 5024139 w 8023620"/>
                  <a:gd name="connsiteY271" fmla="*/ 650379 h 1229320"/>
                  <a:gd name="connsiteX272" fmla="*/ 5008363 w 8023620"/>
                  <a:gd name="connsiteY272" fmla="*/ 612577 h 1229320"/>
                  <a:gd name="connsiteX273" fmla="*/ 5024139 w 8023620"/>
                  <a:gd name="connsiteY273" fmla="*/ 575072 h 1229320"/>
                  <a:gd name="connsiteX274" fmla="*/ 5061941 w 8023620"/>
                  <a:gd name="connsiteY274" fmla="*/ 559594 h 1229320"/>
                  <a:gd name="connsiteX275" fmla="*/ 3195041 w 8023620"/>
                  <a:gd name="connsiteY275" fmla="*/ 559594 h 1229320"/>
                  <a:gd name="connsiteX276" fmla="*/ 3232546 w 8023620"/>
                  <a:gd name="connsiteY276" fmla="*/ 575072 h 1229320"/>
                  <a:gd name="connsiteX277" fmla="*/ 3248024 w 8023620"/>
                  <a:gd name="connsiteY277" fmla="*/ 612577 h 1229320"/>
                  <a:gd name="connsiteX278" fmla="*/ 3232546 w 8023620"/>
                  <a:gd name="connsiteY278" fmla="*/ 650379 h 1229320"/>
                  <a:gd name="connsiteX279" fmla="*/ 3195041 w 8023620"/>
                  <a:gd name="connsiteY279" fmla="*/ 666155 h 1229320"/>
                  <a:gd name="connsiteX280" fmla="*/ 3157239 w 8023620"/>
                  <a:gd name="connsiteY280" fmla="*/ 650379 h 1229320"/>
                  <a:gd name="connsiteX281" fmla="*/ 3141463 w 8023620"/>
                  <a:gd name="connsiteY281" fmla="*/ 612577 h 1229320"/>
                  <a:gd name="connsiteX282" fmla="*/ 3157239 w 8023620"/>
                  <a:gd name="connsiteY282" fmla="*/ 575072 h 1229320"/>
                  <a:gd name="connsiteX283" fmla="*/ 3195041 w 8023620"/>
                  <a:gd name="connsiteY283" fmla="*/ 559594 h 1229320"/>
                  <a:gd name="connsiteX284" fmla="*/ 6850260 w 8023620"/>
                  <a:gd name="connsiteY284" fmla="*/ 545902 h 1229320"/>
                  <a:gd name="connsiteX285" fmla="*/ 6860976 w 8023620"/>
                  <a:gd name="connsiteY285" fmla="*/ 556022 h 1229320"/>
                  <a:gd name="connsiteX286" fmla="*/ 6968132 w 8023620"/>
                  <a:gd name="connsiteY286" fmla="*/ 652463 h 1229320"/>
                  <a:gd name="connsiteX287" fmla="*/ 6947296 w 8023620"/>
                  <a:gd name="connsiteY287" fmla="*/ 681633 h 1229320"/>
                  <a:gd name="connsiteX288" fmla="*/ 6820494 w 8023620"/>
                  <a:gd name="connsiteY288" fmla="*/ 613767 h 1229320"/>
                  <a:gd name="connsiteX289" fmla="*/ 6762154 w 8023620"/>
                  <a:gd name="connsiteY289" fmla="*/ 659011 h 1229320"/>
                  <a:gd name="connsiteX290" fmla="*/ 6735365 w 8023620"/>
                  <a:gd name="connsiteY290" fmla="*/ 679847 h 1229320"/>
                  <a:gd name="connsiteX291" fmla="*/ 6713338 w 8023620"/>
                  <a:gd name="connsiteY291" fmla="*/ 651272 h 1229320"/>
                  <a:gd name="connsiteX292" fmla="*/ 6838354 w 8023620"/>
                  <a:gd name="connsiteY292" fmla="*/ 554831 h 1229320"/>
                  <a:gd name="connsiteX293" fmla="*/ 6850260 w 8023620"/>
                  <a:gd name="connsiteY293" fmla="*/ 545902 h 1229320"/>
                  <a:gd name="connsiteX294" fmla="*/ 1423391 w 8023620"/>
                  <a:gd name="connsiteY294" fmla="*/ 502444 h 1229320"/>
                  <a:gd name="connsiteX295" fmla="*/ 1435893 w 8023620"/>
                  <a:gd name="connsiteY295" fmla="*/ 524470 h 1229320"/>
                  <a:gd name="connsiteX296" fmla="*/ 1453158 w 8023620"/>
                  <a:gd name="connsiteY296" fmla="*/ 556022 h 1229320"/>
                  <a:gd name="connsiteX297" fmla="*/ 1460897 w 8023620"/>
                  <a:gd name="connsiteY297" fmla="*/ 570310 h 1229320"/>
                  <a:gd name="connsiteX298" fmla="*/ 1447800 w 8023620"/>
                  <a:gd name="connsiteY298" fmla="*/ 579239 h 1229320"/>
                  <a:gd name="connsiteX299" fmla="*/ 1318617 w 8023620"/>
                  <a:gd name="connsiteY299" fmla="*/ 668536 h 1229320"/>
                  <a:gd name="connsiteX300" fmla="*/ 1295400 w 8023620"/>
                  <a:gd name="connsiteY300" fmla="*/ 641747 h 1229320"/>
                  <a:gd name="connsiteX301" fmla="*/ 1406723 w 8023620"/>
                  <a:gd name="connsiteY301" fmla="*/ 520899 h 1229320"/>
                  <a:gd name="connsiteX302" fmla="*/ 1423391 w 8023620"/>
                  <a:gd name="connsiteY302" fmla="*/ 502444 h 1229320"/>
                  <a:gd name="connsiteX303" fmla="*/ 3959423 w 8023620"/>
                  <a:gd name="connsiteY303" fmla="*/ 491133 h 1229320"/>
                  <a:gd name="connsiteX304" fmla="*/ 4049910 w 8023620"/>
                  <a:gd name="connsiteY304" fmla="*/ 491133 h 1229320"/>
                  <a:gd name="connsiteX305" fmla="*/ 4049910 w 8023620"/>
                  <a:gd name="connsiteY305" fmla="*/ 673299 h 1229320"/>
                  <a:gd name="connsiteX306" fmla="*/ 4049910 w 8023620"/>
                  <a:gd name="connsiteY306" fmla="*/ 715994 h 1229320"/>
                  <a:gd name="connsiteX307" fmla="*/ 4049910 w 8023620"/>
                  <a:gd name="connsiteY307" fmla="*/ 719138 h 1229320"/>
                  <a:gd name="connsiteX308" fmla="*/ 4126706 w 8023620"/>
                  <a:gd name="connsiteY308" fmla="*/ 719138 h 1229320"/>
                  <a:gd name="connsiteX309" fmla="*/ 4126706 w 8023620"/>
                  <a:gd name="connsiteY309" fmla="*/ 754856 h 1229320"/>
                  <a:gd name="connsiteX310" fmla="*/ 4049910 w 8023620"/>
                  <a:gd name="connsiteY310" fmla="*/ 754856 h 1229320"/>
                  <a:gd name="connsiteX311" fmla="*/ 4049910 w 8023620"/>
                  <a:gd name="connsiteY311" fmla="*/ 784306 h 1229320"/>
                  <a:gd name="connsiteX312" fmla="*/ 4049910 w 8023620"/>
                  <a:gd name="connsiteY312" fmla="*/ 855464 h 1229320"/>
                  <a:gd name="connsiteX313" fmla="*/ 4049910 w 8023620"/>
                  <a:gd name="connsiteY313" fmla="*/ 1085255 h 1229320"/>
                  <a:gd name="connsiteX314" fmla="*/ 4049910 w 8023620"/>
                  <a:gd name="connsiteY314" fmla="*/ 1093589 h 1229320"/>
                  <a:gd name="connsiteX315" fmla="*/ 4050803 w 8023620"/>
                  <a:gd name="connsiteY315" fmla="*/ 1135559 h 1229320"/>
                  <a:gd name="connsiteX316" fmla="*/ 4057649 w 8023620"/>
                  <a:gd name="connsiteY316" fmla="*/ 1172170 h 1229320"/>
                  <a:gd name="connsiteX317" fmla="*/ 4074318 w 8023620"/>
                  <a:gd name="connsiteY317" fmla="*/ 1190625 h 1229320"/>
                  <a:gd name="connsiteX318" fmla="*/ 4170759 w 8023620"/>
                  <a:gd name="connsiteY318" fmla="*/ 1127522 h 1229320"/>
                  <a:gd name="connsiteX319" fmla="*/ 4210645 w 8023620"/>
                  <a:gd name="connsiteY319" fmla="*/ 1057275 h 1229320"/>
                  <a:gd name="connsiteX320" fmla="*/ 4245173 w 8023620"/>
                  <a:gd name="connsiteY320" fmla="*/ 974527 h 1229320"/>
                  <a:gd name="connsiteX321" fmla="*/ 4279106 w 8023620"/>
                  <a:gd name="connsiteY321" fmla="*/ 987028 h 1229320"/>
                  <a:gd name="connsiteX322" fmla="*/ 4243387 w 8023620"/>
                  <a:gd name="connsiteY322" fmla="*/ 1072753 h 1229320"/>
                  <a:gd name="connsiteX323" fmla="*/ 4199929 w 8023620"/>
                  <a:gd name="connsiteY323" fmla="*/ 1148358 h 1229320"/>
                  <a:gd name="connsiteX324" fmla="*/ 4074318 w 8023620"/>
                  <a:gd name="connsiteY324" fmla="*/ 1226939 h 1229320"/>
                  <a:gd name="connsiteX325" fmla="*/ 3984426 w 8023620"/>
                  <a:gd name="connsiteY325" fmla="*/ 1190030 h 1229320"/>
                  <a:gd name="connsiteX326" fmla="*/ 3961804 w 8023620"/>
                  <a:gd name="connsiteY326" fmla="*/ 1142405 h 1229320"/>
                  <a:gd name="connsiteX327" fmla="*/ 3959423 w 8023620"/>
                  <a:gd name="connsiteY327" fmla="*/ 1092994 h 1229320"/>
                  <a:gd name="connsiteX328" fmla="*/ 3959423 w 8023620"/>
                  <a:gd name="connsiteY328" fmla="*/ 1085255 h 1229320"/>
                  <a:gd name="connsiteX329" fmla="*/ 3959423 w 8023620"/>
                  <a:gd name="connsiteY329" fmla="*/ 1049536 h 1229320"/>
                  <a:gd name="connsiteX330" fmla="*/ 3959423 w 8023620"/>
                  <a:gd name="connsiteY330" fmla="*/ 1011957 h 1229320"/>
                  <a:gd name="connsiteX331" fmla="*/ 3959423 w 8023620"/>
                  <a:gd name="connsiteY331" fmla="*/ 986819 h 1229320"/>
                  <a:gd name="connsiteX332" fmla="*/ 3926085 w 8023620"/>
                  <a:gd name="connsiteY332" fmla="*/ 975122 h 1229320"/>
                  <a:gd name="connsiteX333" fmla="*/ 3948112 w 8023620"/>
                  <a:gd name="connsiteY333" fmla="*/ 903685 h 1229320"/>
                  <a:gd name="connsiteX334" fmla="*/ 3957934 w 8023620"/>
                  <a:gd name="connsiteY334" fmla="*/ 865882 h 1229320"/>
                  <a:gd name="connsiteX335" fmla="*/ 3959423 w 8023620"/>
                  <a:gd name="connsiteY335" fmla="*/ 859794 h 1229320"/>
                  <a:gd name="connsiteX336" fmla="*/ 3959423 w 8023620"/>
                  <a:gd name="connsiteY336" fmla="*/ 857715 h 1229320"/>
                  <a:gd name="connsiteX337" fmla="*/ 3959423 w 8023620"/>
                  <a:gd name="connsiteY337" fmla="*/ 855464 h 1229320"/>
                  <a:gd name="connsiteX338" fmla="*/ 3959423 w 8023620"/>
                  <a:gd name="connsiteY338" fmla="*/ 754856 h 1229320"/>
                  <a:gd name="connsiteX339" fmla="*/ 3882032 w 8023620"/>
                  <a:gd name="connsiteY339" fmla="*/ 754856 h 1229320"/>
                  <a:gd name="connsiteX340" fmla="*/ 3882032 w 8023620"/>
                  <a:gd name="connsiteY340" fmla="*/ 719138 h 1229320"/>
                  <a:gd name="connsiteX341" fmla="*/ 3959423 w 8023620"/>
                  <a:gd name="connsiteY341" fmla="*/ 719138 h 1229320"/>
                  <a:gd name="connsiteX342" fmla="*/ 3959423 w 8023620"/>
                  <a:gd name="connsiteY342" fmla="*/ 491133 h 1229320"/>
                  <a:gd name="connsiteX343" fmla="*/ 3384351 w 8023620"/>
                  <a:gd name="connsiteY343" fmla="*/ 408385 h 1229320"/>
                  <a:gd name="connsiteX344" fmla="*/ 3396852 w 8023620"/>
                  <a:gd name="connsiteY344" fmla="*/ 430411 h 1229320"/>
                  <a:gd name="connsiteX345" fmla="*/ 3414116 w 8023620"/>
                  <a:gd name="connsiteY345" fmla="*/ 461963 h 1229320"/>
                  <a:gd name="connsiteX346" fmla="*/ 3421855 w 8023620"/>
                  <a:gd name="connsiteY346" fmla="*/ 476250 h 1229320"/>
                  <a:gd name="connsiteX347" fmla="*/ 3408759 w 8023620"/>
                  <a:gd name="connsiteY347" fmla="*/ 485180 h 1229320"/>
                  <a:gd name="connsiteX348" fmla="*/ 3279576 w 8023620"/>
                  <a:gd name="connsiteY348" fmla="*/ 574477 h 1229320"/>
                  <a:gd name="connsiteX349" fmla="*/ 3256359 w 8023620"/>
                  <a:gd name="connsiteY349" fmla="*/ 547688 h 1229320"/>
                  <a:gd name="connsiteX350" fmla="*/ 3367682 w 8023620"/>
                  <a:gd name="connsiteY350" fmla="*/ 426839 h 1229320"/>
                  <a:gd name="connsiteX351" fmla="*/ 3384351 w 8023620"/>
                  <a:gd name="connsiteY351" fmla="*/ 408385 h 1229320"/>
                  <a:gd name="connsiteX352" fmla="*/ 5076824 w 8023620"/>
                  <a:gd name="connsiteY352" fmla="*/ 403027 h 1229320"/>
                  <a:gd name="connsiteX353" fmla="*/ 5094088 w 8023620"/>
                  <a:gd name="connsiteY353" fmla="*/ 421481 h 1229320"/>
                  <a:gd name="connsiteX354" fmla="*/ 5204816 w 8023620"/>
                  <a:gd name="connsiteY354" fmla="*/ 542330 h 1229320"/>
                  <a:gd name="connsiteX355" fmla="*/ 5181004 w 8023620"/>
                  <a:gd name="connsiteY355" fmla="*/ 569119 h 1229320"/>
                  <a:gd name="connsiteX356" fmla="*/ 5053012 w 8023620"/>
                  <a:gd name="connsiteY356" fmla="*/ 479822 h 1229320"/>
                  <a:gd name="connsiteX357" fmla="*/ 5039319 w 8023620"/>
                  <a:gd name="connsiteY357" fmla="*/ 470892 h 1229320"/>
                  <a:gd name="connsiteX358" fmla="*/ 5047654 w 8023620"/>
                  <a:gd name="connsiteY358" fmla="*/ 456605 h 1229320"/>
                  <a:gd name="connsiteX359" fmla="*/ 5064918 w 8023620"/>
                  <a:gd name="connsiteY359" fmla="*/ 425053 h 1229320"/>
                  <a:gd name="connsiteX360" fmla="*/ 5076824 w 8023620"/>
                  <a:gd name="connsiteY360" fmla="*/ 403027 h 1229320"/>
                  <a:gd name="connsiteX361" fmla="*/ 4549377 w 8023620"/>
                  <a:gd name="connsiteY361" fmla="*/ 36909 h 1229320"/>
                  <a:gd name="connsiteX362" fmla="*/ 4509491 w 8023620"/>
                  <a:gd name="connsiteY362" fmla="*/ 61317 h 1229320"/>
                  <a:gd name="connsiteX363" fmla="*/ 4479726 w 8023620"/>
                  <a:gd name="connsiteY363" fmla="*/ 114300 h 1229320"/>
                  <a:gd name="connsiteX364" fmla="*/ 4445198 w 8023620"/>
                  <a:gd name="connsiteY364" fmla="*/ 260747 h 1229320"/>
                  <a:gd name="connsiteX365" fmla="*/ 4437459 w 8023620"/>
                  <a:gd name="connsiteY365" fmla="*/ 415528 h 1229320"/>
                  <a:gd name="connsiteX366" fmla="*/ 4437459 w 8023620"/>
                  <a:gd name="connsiteY366" fmla="*/ 609005 h 1229320"/>
                  <a:gd name="connsiteX367" fmla="*/ 4548782 w 8023620"/>
                  <a:gd name="connsiteY367" fmla="*/ 383977 h 1229320"/>
                  <a:gd name="connsiteX368" fmla="*/ 4602956 w 8023620"/>
                  <a:gd name="connsiteY368" fmla="*/ 176213 h 1229320"/>
                  <a:gd name="connsiteX369" fmla="*/ 4588668 w 8023620"/>
                  <a:gd name="connsiteY369" fmla="*/ 61912 h 1229320"/>
                  <a:gd name="connsiteX370" fmla="*/ 4549377 w 8023620"/>
                  <a:gd name="connsiteY370" fmla="*/ 36909 h 1229320"/>
                  <a:gd name="connsiteX371" fmla="*/ 2682478 w 8023620"/>
                  <a:gd name="connsiteY371" fmla="*/ 36909 h 1229320"/>
                  <a:gd name="connsiteX372" fmla="*/ 2642592 w 8023620"/>
                  <a:gd name="connsiteY372" fmla="*/ 61317 h 1229320"/>
                  <a:gd name="connsiteX373" fmla="*/ 2612826 w 8023620"/>
                  <a:gd name="connsiteY373" fmla="*/ 114300 h 1229320"/>
                  <a:gd name="connsiteX374" fmla="*/ 2578298 w 8023620"/>
                  <a:gd name="connsiteY374" fmla="*/ 260747 h 1229320"/>
                  <a:gd name="connsiteX375" fmla="*/ 2570559 w 8023620"/>
                  <a:gd name="connsiteY375" fmla="*/ 415528 h 1229320"/>
                  <a:gd name="connsiteX376" fmla="*/ 2570559 w 8023620"/>
                  <a:gd name="connsiteY376" fmla="*/ 609005 h 1229320"/>
                  <a:gd name="connsiteX377" fmla="*/ 2681882 w 8023620"/>
                  <a:gd name="connsiteY377" fmla="*/ 383977 h 1229320"/>
                  <a:gd name="connsiteX378" fmla="*/ 2736056 w 8023620"/>
                  <a:gd name="connsiteY378" fmla="*/ 176213 h 1229320"/>
                  <a:gd name="connsiteX379" fmla="*/ 2721768 w 8023620"/>
                  <a:gd name="connsiteY379" fmla="*/ 61912 h 1229320"/>
                  <a:gd name="connsiteX380" fmla="*/ 2682478 w 8023620"/>
                  <a:gd name="connsiteY380" fmla="*/ 36909 h 1229320"/>
                  <a:gd name="connsiteX381" fmla="*/ 894159 w 8023620"/>
                  <a:gd name="connsiteY381" fmla="*/ 36314 h 1229320"/>
                  <a:gd name="connsiteX382" fmla="*/ 706635 w 8023620"/>
                  <a:gd name="connsiteY382" fmla="*/ 113704 h 1229320"/>
                  <a:gd name="connsiteX383" fmla="*/ 564951 w 8023620"/>
                  <a:gd name="connsiteY383" fmla="*/ 284559 h 1229320"/>
                  <a:gd name="connsiteX384" fmla="*/ 454223 w 8023620"/>
                  <a:gd name="connsiteY384" fmla="*/ 591145 h 1229320"/>
                  <a:gd name="connsiteX385" fmla="*/ 624780 w 8023620"/>
                  <a:gd name="connsiteY385" fmla="*/ 554236 h 1229320"/>
                  <a:gd name="connsiteX386" fmla="*/ 754856 w 8023620"/>
                  <a:gd name="connsiteY386" fmla="*/ 494705 h 1229320"/>
                  <a:gd name="connsiteX387" fmla="*/ 948927 w 8023620"/>
                  <a:gd name="connsiteY387" fmla="*/ 294382 h 1229320"/>
                  <a:gd name="connsiteX388" fmla="*/ 985837 w 8023620"/>
                  <a:gd name="connsiteY388" fmla="*/ 101798 h 1229320"/>
                  <a:gd name="connsiteX389" fmla="*/ 894159 w 8023620"/>
                  <a:gd name="connsiteY389" fmla="*/ 36314 h 1229320"/>
                  <a:gd name="connsiteX390" fmla="*/ 4549377 w 8023620"/>
                  <a:gd name="connsiteY390" fmla="*/ 595 h 1229320"/>
                  <a:gd name="connsiteX391" fmla="*/ 4582715 w 8023620"/>
                  <a:gd name="connsiteY391" fmla="*/ 8632 h 1229320"/>
                  <a:gd name="connsiteX392" fmla="*/ 4619029 w 8023620"/>
                  <a:gd name="connsiteY392" fmla="*/ 41672 h 1229320"/>
                  <a:gd name="connsiteX393" fmla="*/ 4638674 w 8023620"/>
                  <a:gd name="connsiteY393" fmla="*/ 179784 h 1229320"/>
                  <a:gd name="connsiteX394" fmla="*/ 4583013 w 8023620"/>
                  <a:gd name="connsiteY394" fmla="*/ 395585 h 1229320"/>
                  <a:gd name="connsiteX395" fmla="*/ 4437459 w 8023620"/>
                  <a:gd name="connsiteY395" fmla="*/ 688181 h 1229320"/>
                  <a:gd name="connsiteX396" fmla="*/ 4437459 w 8023620"/>
                  <a:gd name="connsiteY396" fmla="*/ 912933 h 1229320"/>
                  <a:gd name="connsiteX397" fmla="*/ 4448249 w 8023620"/>
                  <a:gd name="connsiteY397" fmla="*/ 890662 h 1229320"/>
                  <a:gd name="connsiteX398" fmla="*/ 4478535 w 8023620"/>
                  <a:gd name="connsiteY398" fmla="*/ 838200 h 1229320"/>
                  <a:gd name="connsiteX399" fmla="*/ 4636888 w 8023620"/>
                  <a:gd name="connsiteY399" fmla="*/ 734616 h 1229320"/>
                  <a:gd name="connsiteX400" fmla="*/ 4761904 w 8023620"/>
                  <a:gd name="connsiteY400" fmla="*/ 788194 h 1229320"/>
                  <a:gd name="connsiteX401" fmla="*/ 4780954 w 8023620"/>
                  <a:gd name="connsiteY401" fmla="*/ 837605 h 1229320"/>
                  <a:gd name="connsiteX402" fmla="*/ 4784526 w 8023620"/>
                  <a:gd name="connsiteY402" fmla="*/ 888206 h 1229320"/>
                  <a:gd name="connsiteX403" fmla="*/ 4784526 w 8023620"/>
                  <a:gd name="connsiteY403" fmla="*/ 1093589 h 1229320"/>
                  <a:gd name="connsiteX404" fmla="*/ 4785716 w 8023620"/>
                  <a:gd name="connsiteY404" fmla="*/ 1135559 h 1229320"/>
                  <a:gd name="connsiteX405" fmla="*/ 4792860 w 8023620"/>
                  <a:gd name="connsiteY405" fmla="*/ 1172170 h 1229320"/>
                  <a:gd name="connsiteX406" fmla="*/ 4808933 w 8023620"/>
                  <a:gd name="connsiteY406" fmla="*/ 1190625 h 1229320"/>
                  <a:gd name="connsiteX407" fmla="*/ 4905374 w 8023620"/>
                  <a:gd name="connsiteY407" fmla="*/ 1127522 h 1229320"/>
                  <a:gd name="connsiteX408" fmla="*/ 4945855 w 8023620"/>
                  <a:gd name="connsiteY408" fmla="*/ 1057275 h 1229320"/>
                  <a:gd name="connsiteX409" fmla="*/ 4980383 w 8023620"/>
                  <a:gd name="connsiteY409" fmla="*/ 974527 h 1229320"/>
                  <a:gd name="connsiteX410" fmla="*/ 5013721 w 8023620"/>
                  <a:gd name="connsiteY410" fmla="*/ 987028 h 1229320"/>
                  <a:gd name="connsiteX411" fmla="*/ 4978597 w 8023620"/>
                  <a:gd name="connsiteY411" fmla="*/ 1072753 h 1229320"/>
                  <a:gd name="connsiteX412" fmla="*/ 4934544 w 8023620"/>
                  <a:gd name="connsiteY412" fmla="*/ 1148358 h 1229320"/>
                  <a:gd name="connsiteX413" fmla="*/ 4808933 w 8023620"/>
                  <a:gd name="connsiteY413" fmla="*/ 1226939 h 1229320"/>
                  <a:gd name="connsiteX414" fmla="*/ 4719041 w 8023620"/>
                  <a:gd name="connsiteY414" fmla="*/ 1190030 h 1229320"/>
                  <a:gd name="connsiteX415" fmla="*/ 4697015 w 8023620"/>
                  <a:gd name="connsiteY415" fmla="*/ 1142405 h 1229320"/>
                  <a:gd name="connsiteX416" fmla="*/ 4694038 w 8023620"/>
                  <a:gd name="connsiteY416" fmla="*/ 1092994 h 1229320"/>
                  <a:gd name="connsiteX417" fmla="*/ 4694038 w 8023620"/>
                  <a:gd name="connsiteY417" fmla="*/ 888206 h 1229320"/>
                  <a:gd name="connsiteX418" fmla="*/ 4692252 w 8023620"/>
                  <a:gd name="connsiteY418" fmla="*/ 845046 h 1229320"/>
                  <a:gd name="connsiteX419" fmla="*/ 4683323 w 8023620"/>
                  <a:gd name="connsiteY419" fmla="*/ 804863 h 1229320"/>
                  <a:gd name="connsiteX420" fmla="*/ 4636888 w 8023620"/>
                  <a:gd name="connsiteY420" fmla="*/ 770930 h 1229320"/>
                  <a:gd name="connsiteX421" fmla="*/ 4555926 w 8023620"/>
                  <a:gd name="connsiteY421" fmla="*/ 805160 h 1229320"/>
                  <a:gd name="connsiteX422" fmla="*/ 4508301 w 8023620"/>
                  <a:gd name="connsiteY422" fmla="*/ 858441 h 1229320"/>
                  <a:gd name="connsiteX423" fmla="*/ 4448770 w 8023620"/>
                  <a:gd name="connsiteY423" fmla="*/ 975420 h 1229320"/>
                  <a:gd name="connsiteX424" fmla="*/ 4437459 w 8023620"/>
                  <a:gd name="connsiteY424" fmla="*/ 1002687 h 1229320"/>
                  <a:gd name="connsiteX425" fmla="*/ 4437459 w 8023620"/>
                  <a:gd name="connsiteY425" fmla="*/ 1228725 h 1229320"/>
                  <a:gd name="connsiteX426" fmla="*/ 4346376 w 8023620"/>
                  <a:gd name="connsiteY426" fmla="*/ 1228725 h 1229320"/>
                  <a:gd name="connsiteX427" fmla="*/ 4346376 w 8023620"/>
                  <a:gd name="connsiteY427" fmla="*/ 863799 h 1229320"/>
                  <a:gd name="connsiteX428" fmla="*/ 4282677 w 8023620"/>
                  <a:gd name="connsiteY428" fmla="*/ 988814 h 1229320"/>
                  <a:gd name="connsiteX429" fmla="*/ 4251126 w 8023620"/>
                  <a:gd name="connsiteY429" fmla="*/ 972741 h 1229320"/>
                  <a:gd name="connsiteX430" fmla="*/ 4346376 w 8023620"/>
                  <a:gd name="connsiteY430" fmla="*/ 780455 h 1229320"/>
                  <a:gd name="connsiteX431" fmla="*/ 4346376 w 8023620"/>
                  <a:gd name="connsiteY431" fmla="*/ 415528 h 1229320"/>
                  <a:gd name="connsiteX432" fmla="*/ 4358282 w 8023620"/>
                  <a:gd name="connsiteY432" fmla="*/ 255389 h 1229320"/>
                  <a:gd name="connsiteX433" fmla="*/ 4410074 w 8023620"/>
                  <a:gd name="connsiteY433" fmla="*/ 99417 h 1229320"/>
                  <a:gd name="connsiteX434" fmla="*/ 4465438 w 8023620"/>
                  <a:gd name="connsiteY434" fmla="*/ 33040 h 1229320"/>
                  <a:gd name="connsiteX435" fmla="*/ 4549377 w 8023620"/>
                  <a:gd name="connsiteY435" fmla="*/ 595 h 1229320"/>
                  <a:gd name="connsiteX436" fmla="*/ 2682478 w 8023620"/>
                  <a:gd name="connsiteY436" fmla="*/ 595 h 1229320"/>
                  <a:gd name="connsiteX437" fmla="*/ 2715816 w 8023620"/>
                  <a:gd name="connsiteY437" fmla="*/ 8632 h 1229320"/>
                  <a:gd name="connsiteX438" fmla="*/ 2752129 w 8023620"/>
                  <a:gd name="connsiteY438" fmla="*/ 41672 h 1229320"/>
                  <a:gd name="connsiteX439" fmla="*/ 2771774 w 8023620"/>
                  <a:gd name="connsiteY439" fmla="*/ 179784 h 1229320"/>
                  <a:gd name="connsiteX440" fmla="*/ 2716113 w 8023620"/>
                  <a:gd name="connsiteY440" fmla="*/ 395585 h 1229320"/>
                  <a:gd name="connsiteX441" fmla="*/ 2570559 w 8023620"/>
                  <a:gd name="connsiteY441" fmla="*/ 688181 h 1229320"/>
                  <a:gd name="connsiteX442" fmla="*/ 2570559 w 8023620"/>
                  <a:gd name="connsiteY442" fmla="*/ 912933 h 1229320"/>
                  <a:gd name="connsiteX443" fmla="*/ 2581349 w 8023620"/>
                  <a:gd name="connsiteY443" fmla="*/ 890662 h 1229320"/>
                  <a:gd name="connsiteX444" fmla="*/ 2611636 w 8023620"/>
                  <a:gd name="connsiteY444" fmla="*/ 838200 h 1229320"/>
                  <a:gd name="connsiteX445" fmla="*/ 2769989 w 8023620"/>
                  <a:gd name="connsiteY445" fmla="*/ 734616 h 1229320"/>
                  <a:gd name="connsiteX446" fmla="*/ 2895004 w 8023620"/>
                  <a:gd name="connsiteY446" fmla="*/ 788194 h 1229320"/>
                  <a:gd name="connsiteX447" fmla="*/ 2914054 w 8023620"/>
                  <a:gd name="connsiteY447" fmla="*/ 837605 h 1229320"/>
                  <a:gd name="connsiteX448" fmla="*/ 2917626 w 8023620"/>
                  <a:gd name="connsiteY448" fmla="*/ 888206 h 1229320"/>
                  <a:gd name="connsiteX449" fmla="*/ 2917626 w 8023620"/>
                  <a:gd name="connsiteY449" fmla="*/ 1093589 h 1229320"/>
                  <a:gd name="connsiteX450" fmla="*/ 2918816 w 8023620"/>
                  <a:gd name="connsiteY450" fmla="*/ 1135559 h 1229320"/>
                  <a:gd name="connsiteX451" fmla="*/ 2925960 w 8023620"/>
                  <a:gd name="connsiteY451" fmla="*/ 1172170 h 1229320"/>
                  <a:gd name="connsiteX452" fmla="*/ 2942034 w 8023620"/>
                  <a:gd name="connsiteY452" fmla="*/ 1190625 h 1229320"/>
                  <a:gd name="connsiteX453" fmla="*/ 3038474 w 8023620"/>
                  <a:gd name="connsiteY453" fmla="*/ 1127522 h 1229320"/>
                  <a:gd name="connsiteX454" fmla="*/ 3078955 w 8023620"/>
                  <a:gd name="connsiteY454" fmla="*/ 1057275 h 1229320"/>
                  <a:gd name="connsiteX455" fmla="*/ 3113484 w 8023620"/>
                  <a:gd name="connsiteY455" fmla="*/ 974527 h 1229320"/>
                  <a:gd name="connsiteX456" fmla="*/ 3146821 w 8023620"/>
                  <a:gd name="connsiteY456" fmla="*/ 987028 h 1229320"/>
                  <a:gd name="connsiteX457" fmla="*/ 3111698 w 8023620"/>
                  <a:gd name="connsiteY457" fmla="*/ 1072753 h 1229320"/>
                  <a:gd name="connsiteX458" fmla="*/ 3067644 w 8023620"/>
                  <a:gd name="connsiteY458" fmla="*/ 1148358 h 1229320"/>
                  <a:gd name="connsiteX459" fmla="*/ 2942034 w 8023620"/>
                  <a:gd name="connsiteY459" fmla="*/ 1226939 h 1229320"/>
                  <a:gd name="connsiteX460" fmla="*/ 2852142 w 8023620"/>
                  <a:gd name="connsiteY460" fmla="*/ 1190030 h 1229320"/>
                  <a:gd name="connsiteX461" fmla="*/ 2830115 w 8023620"/>
                  <a:gd name="connsiteY461" fmla="*/ 1142405 h 1229320"/>
                  <a:gd name="connsiteX462" fmla="*/ 2827138 w 8023620"/>
                  <a:gd name="connsiteY462" fmla="*/ 1092994 h 1229320"/>
                  <a:gd name="connsiteX463" fmla="*/ 2827138 w 8023620"/>
                  <a:gd name="connsiteY463" fmla="*/ 888206 h 1229320"/>
                  <a:gd name="connsiteX464" fmla="*/ 2825353 w 8023620"/>
                  <a:gd name="connsiteY464" fmla="*/ 845046 h 1229320"/>
                  <a:gd name="connsiteX465" fmla="*/ 2816423 w 8023620"/>
                  <a:gd name="connsiteY465" fmla="*/ 804863 h 1229320"/>
                  <a:gd name="connsiteX466" fmla="*/ 2769989 w 8023620"/>
                  <a:gd name="connsiteY466" fmla="*/ 770930 h 1229320"/>
                  <a:gd name="connsiteX467" fmla="*/ 2689026 w 8023620"/>
                  <a:gd name="connsiteY467" fmla="*/ 805160 h 1229320"/>
                  <a:gd name="connsiteX468" fmla="*/ 2641401 w 8023620"/>
                  <a:gd name="connsiteY468" fmla="*/ 858441 h 1229320"/>
                  <a:gd name="connsiteX469" fmla="*/ 2581870 w 8023620"/>
                  <a:gd name="connsiteY469" fmla="*/ 975420 h 1229320"/>
                  <a:gd name="connsiteX470" fmla="*/ 2570559 w 8023620"/>
                  <a:gd name="connsiteY470" fmla="*/ 1002687 h 1229320"/>
                  <a:gd name="connsiteX471" fmla="*/ 2570559 w 8023620"/>
                  <a:gd name="connsiteY471" fmla="*/ 1228725 h 1229320"/>
                  <a:gd name="connsiteX472" fmla="*/ 2479476 w 8023620"/>
                  <a:gd name="connsiteY472" fmla="*/ 1228725 h 1229320"/>
                  <a:gd name="connsiteX473" fmla="*/ 2479476 w 8023620"/>
                  <a:gd name="connsiteY473" fmla="*/ 863799 h 1229320"/>
                  <a:gd name="connsiteX474" fmla="*/ 2415778 w 8023620"/>
                  <a:gd name="connsiteY474" fmla="*/ 988814 h 1229320"/>
                  <a:gd name="connsiteX475" fmla="*/ 2384226 w 8023620"/>
                  <a:gd name="connsiteY475" fmla="*/ 972741 h 1229320"/>
                  <a:gd name="connsiteX476" fmla="*/ 2479476 w 8023620"/>
                  <a:gd name="connsiteY476" fmla="*/ 780455 h 1229320"/>
                  <a:gd name="connsiteX477" fmla="*/ 2479476 w 8023620"/>
                  <a:gd name="connsiteY477" fmla="*/ 415528 h 1229320"/>
                  <a:gd name="connsiteX478" fmla="*/ 2491382 w 8023620"/>
                  <a:gd name="connsiteY478" fmla="*/ 255389 h 1229320"/>
                  <a:gd name="connsiteX479" fmla="*/ 2543175 w 8023620"/>
                  <a:gd name="connsiteY479" fmla="*/ 99417 h 1229320"/>
                  <a:gd name="connsiteX480" fmla="*/ 2598538 w 8023620"/>
                  <a:gd name="connsiteY480" fmla="*/ 33040 h 1229320"/>
                  <a:gd name="connsiteX481" fmla="*/ 2682478 w 8023620"/>
                  <a:gd name="connsiteY481" fmla="*/ 595 h 1229320"/>
                  <a:gd name="connsiteX482" fmla="*/ 528042 w 8023620"/>
                  <a:gd name="connsiteY482" fmla="*/ 0 h 1229320"/>
                  <a:gd name="connsiteX483" fmla="*/ 528042 w 8023620"/>
                  <a:gd name="connsiteY483" fmla="*/ 36314 h 1229320"/>
                  <a:gd name="connsiteX484" fmla="*/ 248840 w 8023620"/>
                  <a:gd name="connsiteY484" fmla="*/ 118467 h 1229320"/>
                  <a:gd name="connsiteX485" fmla="*/ 152102 w 8023620"/>
                  <a:gd name="connsiteY485" fmla="*/ 213717 h 1229320"/>
                  <a:gd name="connsiteX486" fmla="*/ 104179 w 8023620"/>
                  <a:gd name="connsiteY486" fmla="*/ 377428 h 1229320"/>
                  <a:gd name="connsiteX487" fmla="*/ 328612 w 8023620"/>
                  <a:gd name="connsiteY487" fmla="*/ 589955 h 1229320"/>
                  <a:gd name="connsiteX488" fmla="*/ 351234 w 8023620"/>
                  <a:gd name="connsiteY488" fmla="*/ 592336 h 1229320"/>
                  <a:gd name="connsiteX489" fmla="*/ 483988 w 8023620"/>
                  <a:gd name="connsiteY489" fmla="*/ 265509 h 1229320"/>
                  <a:gd name="connsiteX490" fmla="*/ 551556 w 8023620"/>
                  <a:gd name="connsiteY490" fmla="*/ 178296 h 1229320"/>
                  <a:gd name="connsiteX491" fmla="*/ 655439 w 8023620"/>
                  <a:gd name="connsiteY491" fmla="*/ 85129 h 1229320"/>
                  <a:gd name="connsiteX492" fmla="*/ 894159 w 8023620"/>
                  <a:gd name="connsiteY492" fmla="*/ 0 h 1229320"/>
                  <a:gd name="connsiteX493" fmla="*/ 1020961 w 8023620"/>
                  <a:gd name="connsiteY493" fmla="*/ 91678 h 1229320"/>
                  <a:gd name="connsiteX494" fmla="*/ 982861 w 8023620"/>
                  <a:gd name="connsiteY494" fmla="*/ 307181 h 1229320"/>
                  <a:gd name="connsiteX495" fmla="*/ 773906 w 8023620"/>
                  <a:gd name="connsiteY495" fmla="*/ 525661 h 1229320"/>
                  <a:gd name="connsiteX496" fmla="*/ 633114 w 8023620"/>
                  <a:gd name="connsiteY496" fmla="*/ 589062 h 1229320"/>
                  <a:gd name="connsiteX497" fmla="*/ 448865 w 8023620"/>
                  <a:gd name="connsiteY497" fmla="*/ 627460 h 1229320"/>
                  <a:gd name="connsiteX498" fmla="*/ 444698 w 8023620"/>
                  <a:gd name="connsiteY498" fmla="*/ 798910 h 1229320"/>
                  <a:gd name="connsiteX499" fmla="*/ 475059 w 8023620"/>
                  <a:gd name="connsiteY499" fmla="*/ 972145 h 1229320"/>
                  <a:gd name="connsiteX500" fmla="*/ 549771 w 8023620"/>
                  <a:gd name="connsiteY500" fmla="*/ 1113532 h 1229320"/>
                  <a:gd name="connsiteX501" fmla="*/ 679251 w 8023620"/>
                  <a:gd name="connsiteY501" fmla="*/ 1188839 h 1229320"/>
                  <a:gd name="connsiteX502" fmla="*/ 711398 w 8023620"/>
                  <a:gd name="connsiteY502" fmla="*/ 1193006 h 1229320"/>
                  <a:gd name="connsiteX503" fmla="*/ 880467 w 8023620"/>
                  <a:gd name="connsiteY503" fmla="*/ 1137047 h 1229320"/>
                  <a:gd name="connsiteX504" fmla="*/ 978693 w 8023620"/>
                  <a:gd name="connsiteY504" fmla="*/ 987624 h 1229320"/>
                  <a:gd name="connsiteX505" fmla="*/ 952500 w 8023620"/>
                  <a:gd name="connsiteY505" fmla="*/ 834033 h 1229320"/>
                  <a:gd name="connsiteX506" fmla="*/ 844748 w 8023620"/>
                  <a:gd name="connsiteY506" fmla="*/ 771525 h 1229320"/>
                  <a:gd name="connsiteX507" fmla="*/ 728067 w 8023620"/>
                  <a:gd name="connsiteY507" fmla="*/ 808435 h 1229320"/>
                  <a:gd name="connsiteX508" fmla="*/ 668535 w 8023620"/>
                  <a:gd name="connsiteY508" fmla="*/ 984647 h 1229320"/>
                  <a:gd name="connsiteX509" fmla="*/ 632221 w 8023620"/>
                  <a:gd name="connsiteY509" fmla="*/ 984647 h 1229320"/>
                  <a:gd name="connsiteX510" fmla="*/ 655736 w 8023620"/>
                  <a:gd name="connsiteY510" fmla="*/ 848320 h 1229320"/>
                  <a:gd name="connsiteX511" fmla="*/ 704254 w 8023620"/>
                  <a:gd name="connsiteY511" fmla="*/ 781645 h 1229320"/>
                  <a:gd name="connsiteX512" fmla="*/ 848320 w 8023620"/>
                  <a:gd name="connsiteY512" fmla="*/ 735806 h 1229320"/>
                  <a:gd name="connsiteX513" fmla="*/ 981669 w 8023620"/>
                  <a:gd name="connsiteY513" fmla="*/ 812602 h 1229320"/>
                  <a:gd name="connsiteX514" fmla="*/ 1013817 w 8023620"/>
                  <a:gd name="connsiteY514" fmla="*/ 886420 h 1229320"/>
                  <a:gd name="connsiteX515" fmla="*/ 1013817 w 8023620"/>
                  <a:gd name="connsiteY515" fmla="*/ 995363 h 1229320"/>
                  <a:gd name="connsiteX516" fmla="*/ 901898 w 8023620"/>
                  <a:gd name="connsiteY516" fmla="*/ 1166217 h 1229320"/>
                  <a:gd name="connsiteX517" fmla="*/ 711398 w 8023620"/>
                  <a:gd name="connsiteY517" fmla="*/ 1229320 h 1229320"/>
                  <a:gd name="connsiteX518" fmla="*/ 710207 w 8023620"/>
                  <a:gd name="connsiteY518" fmla="*/ 1229320 h 1229320"/>
                  <a:gd name="connsiteX519" fmla="*/ 709612 w 8023620"/>
                  <a:gd name="connsiteY519" fmla="*/ 1229320 h 1229320"/>
                  <a:gd name="connsiteX520" fmla="*/ 709314 w 8023620"/>
                  <a:gd name="connsiteY520" fmla="*/ 1229320 h 1229320"/>
                  <a:gd name="connsiteX521" fmla="*/ 709017 w 8023620"/>
                  <a:gd name="connsiteY521" fmla="*/ 1229320 h 1229320"/>
                  <a:gd name="connsiteX522" fmla="*/ 641151 w 8023620"/>
                  <a:gd name="connsiteY522" fmla="*/ 1224558 h 1229320"/>
                  <a:gd name="connsiteX523" fmla="*/ 375047 w 8023620"/>
                  <a:gd name="connsiteY523" fmla="*/ 973931 h 1229320"/>
                  <a:gd name="connsiteX524" fmla="*/ 345876 w 8023620"/>
                  <a:gd name="connsiteY524" fmla="*/ 629841 h 1229320"/>
                  <a:gd name="connsiteX525" fmla="*/ 292298 w 8023620"/>
                  <a:gd name="connsiteY525" fmla="*/ 625674 h 1229320"/>
                  <a:gd name="connsiteX526" fmla="*/ 70842 w 8023620"/>
                  <a:gd name="connsiteY526" fmla="*/ 536972 h 1229320"/>
                  <a:gd name="connsiteX527" fmla="*/ 0 w 8023620"/>
                  <a:gd name="connsiteY527" fmla="*/ 376833 h 1229320"/>
                  <a:gd name="connsiteX528" fmla="*/ 185142 w 8023620"/>
                  <a:gd name="connsiteY528" fmla="*/ 87511 h 1229320"/>
                  <a:gd name="connsiteX529" fmla="*/ 528042 w 8023620"/>
                  <a:gd name="connsiteY529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01419 w 8023620"/>
                  <a:gd name="connsiteY158" fmla="*/ 967383 h 1229320"/>
                  <a:gd name="connsiteX159" fmla="*/ 6617549 w 8023620"/>
                  <a:gd name="connsiteY159" fmla="*/ 954881 h 1229320"/>
                  <a:gd name="connsiteX160" fmla="*/ 6623162 w 8023620"/>
                  <a:gd name="connsiteY160" fmla="*/ 956239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76429 w 8023620"/>
                  <a:gd name="connsiteY230" fmla="*/ 1179910 h 1229320"/>
                  <a:gd name="connsiteX231" fmla="*/ 6618088 w 8023620"/>
                  <a:gd name="connsiteY231" fmla="*/ 1063824 h 1229320"/>
                  <a:gd name="connsiteX232" fmla="*/ 6616811 w 8023620"/>
                  <a:gd name="connsiteY232" fmla="*/ 1030029 h 1229320"/>
                  <a:gd name="connsiteX233" fmla="*/ 6615856 w 8023620"/>
                  <a:gd name="connsiteY233" fmla="*/ 1032644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01419 w 8023620"/>
                  <a:gd name="connsiteY158" fmla="*/ 967383 h 1229320"/>
                  <a:gd name="connsiteX159" fmla="*/ 6623162 w 8023620"/>
                  <a:gd name="connsiteY159" fmla="*/ 956239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76429 w 8023620"/>
                  <a:gd name="connsiteY229" fmla="*/ 1179910 h 1229320"/>
                  <a:gd name="connsiteX230" fmla="*/ 6618088 w 8023620"/>
                  <a:gd name="connsiteY230" fmla="*/ 1063824 h 1229320"/>
                  <a:gd name="connsiteX231" fmla="*/ 6616811 w 8023620"/>
                  <a:gd name="connsiteY231" fmla="*/ 1030029 h 1229320"/>
                  <a:gd name="connsiteX232" fmla="*/ 6615856 w 8023620"/>
                  <a:gd name="connsiteY232" fmla="*/ 1032644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616811 w 8023620"/>
                  <a:gd name="connsiteY230" fmla="*/ 1030029 h 1229320"/>
                  <a:gd name="connsiteX231" fmla="*/ 6615856 w 8023620"/>
                  <a:gd name="connsiteY231" fmla="*/ 1032644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616811 w 8023620"/>
                  <a:gd name="connsiteY230" fmla="*/ 1030029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616811 w 8023620"/>
                  <a:gd name="connsiteY230" fmla="*/ 1030029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30778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624698 w 8023620"/>
                  <a:gd name="connsiteY230" fmla="*/ 1143057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17951 w 8023620"/>
                  <a:gd name="connsiteY159" fmla="*/ 1022332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624698 w 8023620"/>
                  <a:gd name="connsiteY231" fmla="*/ 1143057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12742 w 8023620"/>
                  <a:gd name="connsiteY159" fmla="*/ 1093508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624698 w 8023620"/>
                  <a:gd name="connsiteY231" fmla="*/ 1143057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624698 w 8023620"/>
                  <a:gd name="connsiteY230" fmla="*/ 1143057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8208 w 8023620"/>
                  <a:gd name="connsiteY158" fmla="*/ 929283 h 1229320"/>
                  <a:gd name="connsiteX159" fmla="*/ 6708576 w 8023620"/>
                  <a:gd name="connsiteY159" fmla="*/ 800695 h 1229320"/>
                  <a:gd name="connsiteX160" fmla="*/ 6856808 w 8023620"/>
                  <a:gd name="connsiteY160" fmla="*/ 735806 h 1229320"/>
                  <a:gd name="connsiteX161" fmla="*/ 6926460 w 8023620"/>
                  <a:gd name="connsiteY161" fmla="*/ 767953 h 1229320"/>
                  <a:gd name="connsiteX162" fmla="*/ 6943129 w 8023620"/>
                  <a:gd name="connsiteY162" fmla="*/ 834628 h 1229320"/>
                  <a:gd name="connsiteX163" fmla="*/ 6928841 w 8023620"/>
                  <a:gd name="connsiteY163" fmla="*/ 906066 h 1229320"/>
                  <a:gd name="connsiteX164" fmla="*/ 6819899 w 8023620"/>
                  <a:gd name="connsiteY164" fmla="*/ 1072753 h 1229320"/>
                  <a:gd name="connsiteX165" fmla="*/ 6778376 w 8023620"/>
                  <a:gd name="connsiteY165" fmla="*/ 1111597 h 1229320"/>
                  <a:gd name="connsiteX166" fmla="*/ 6735541 w 8023620"/>
                  <a:gd name="connsiteY166" fmla="*/ 1144199 h 1229320"/>
                  <a:gd name="connsiteX167" fmla="*/ 6742509 w 8023620"/>
                  <a:gd name="connsiteY167" fmla="*/ 1154311 h 1229320"/>
                  <a:gd name="connsiteX168" fmla="*/ 6813351 w 8023620"/>
                  <a:gd name="connsiteY168" fmla="*/ 1191816 h 1229320"/>
                  <a:gd name="connsiteX169" fmla="*/ 6937771 w 8023620"/>
                  <a:gd name="connsiteY169" fmla="*/ 1114425 h 1229320"/>
                  <a:gd name="connsiteX170" fmla="*/ 6991126 w 8023620"/>
                  <a:gd name="connsiteY170" fmla="*/ 1022115 h 1229320"/>
                  <a:gd name="connsiteX171" fmla="*/ 7008334 w 8023620"/>
                  <a:gd name="connsiteY171" fmla="*/ 984942 h 1229320"/>
                  <a:gd name="connsiteX172" fmla="*/ 7008613 w 8023620"/>
                  <a:gd name="connsiteY172" fmla="*/ 982861 h 1229320"/>
                  <a:gd name="connsiteX173" fmla="*/ 7038379 w 8023620"/>
                  <a:gd name="connsiteY173" fmla="*/ 908447 h 1229320"/>
                  <a:gd name="connsiteX174" fmla="*/ 7073502 w 8023620"/>
                  <a:gd name="connsiteY174" fmla="*/ 826592 h 1229320"/>
                  <a:gd name="connsiteX175" fmla="*/ 7110709 w 8023620"/>
                  <a:gd name="connsiteY175" fmla="*/ 768251 h 1229320"/>
                  <a:gd name="connsiteX176" fmla="*/ 7171133 w 8023620"/>
                  <a:gd name="connsiteY176" fmla="*/ 735211 h 1229320"/>
                  <a:gd name="connsiteX177" fmla="*/ 7255668 w 8023620"/>
                  <a:gd name="connsiteY177" fmla="*/ 764381 h 1229320"/>
                  <a:gd name="connsiteX178" fmla="*/ 7283350 w 8023620"/>
                  <a:gd name="connsiteY178" fmla="*/ 817662 h 1229320"/>
                  <a:gd name="connsiteX179" fmla="*/ 7288410 w 8023620"/>
                  <a:gd name="connsiteY179" fmla="*/ 877491 h 1229320"/>
                  <a:gd name="connsiteX180" fmla="*/ 7288410 w 8023620"/>
                  <a:gd name="connsiteY180" fmla="*/ 925015 h 1229320"/>
                  <a:gd name="connsiteX181" fmla="*/ 7290791 w 8023620"/>
                  <a:gd name="connsiteY181" fmla="*/ 919163 h 1229320"/>
                  <a:gd name="connsiteX182" fmla="*/ 7334844 w 8023620"/>
                  <a:gd name="connsiteY182" fmla="*/ 838200 h 1229320"/>
                  <a:gd name="connsiteX183" fmla="*/ 7393184 w 8023620"/>
                  <a:gd name="connsiteY183" fmla="*/ 774502 h 1229320"/>
                  <a:gd name="connsiteX184" fmla="*/ 7472362 w 8023620"/>
                  <a:gd name="connsiteY184" fmla="*/ 736997 h 1229320"/>
                  <a:gd name="connsiteX185" fmla="*/ 7497364 w 8023620"/>
                  <a:gd name="connsiteY185" fmla="*/ 735211 h 1229320"/>
                  <a:gd name="connsiteX186" fmla="*/ 7617022 w 8023620"/>
                  <a:gd name="connsiteY186" fmla="*/ 788789 h 1229320"/>
                  <a:gd name="connsiteX187" fmla="*/ 7636072 w 8023620"/>
                  <a:gd name="connsiteY187" fmla="*/ 837903 h 1229320"/>
                  <a:gd name="connsiteX188" fmla="*/ 7640240 w 8023620"/>
                  <a:gd name="connsiteY188" fmla="*/ 888802 h 1229320"/>
                  <a:gd name="connsiteX189" fmla="*/ 7641132 w 8023620"/>
                  <a:gd name="connsiteY189" fmla="*/ 1134070 h 1229320"/>
                  <a:gd name="connsiteX190" fmla="*/ 7647978 w 8023620"/>
                  <a:gd name="connsiteY190" fmla="*/ 1171575 h 1229320"/>
                  <a:gd name="connsiteX191" fmla="*/ 7663456 w 8023620"/>
                  <a:gd name="connsiteY191" fmla="*/ 1189435 h 1229320"/>
                  <a:gd name="connsiteX192" fmla="*/ 7765255 w 8023620"/>
                  <a:gd name="connsiteY192" fmla="*/ 1112639 h 1229320"/>
                  <a:gd name="connsiteX193" fmla="*/ 7830144 w 8023620"/>
                  <a:gd name="connsiteY193" fmla="*/ 967383 h 1229320"/>
                  <a:gd name="connsiteX194" fmla="*/ 7853659 w 8023620"/>
                  <a:gd name="connsiteY194" fmla="*/ 956667 h 1229320"/>
                  <a:gd name="connsiteX195" fmla="*/ 7864077 w 8023620"/>
                  <a:gd name="connsiteY195" fmla="*/ 979289 h 1229320"/>
                  <a:gd name="connsiteX196" fmla="*/ 7780733 w 8023620"/>
                  <a:gd name="connsiteY196" fmla="*/ 1154311 h 1229320"/>
                  <a:gd name="connsiteX197" fmla="*/ 7667624 w 8023620"/>
                  <a:gd name="connsiteY197" fmla="*/ 1225153 h 1229320"/>
                  <a:gd name="connsiteX198" fmla="*/ 7667624 w 8023620"/>
                  <a:gd name="connsiteY198" fmla="*/ 1225749 h 1229320"/>
                  <a:gd name="connsiteX199" fmla="*/ 7574755 w 8023620"/>
                  <a:gd name="connsiteY199" fmla="*/ 1189435 h 1229320"/>
                  <a:gd name="connsiteX200" fmla="*/ 7552133 w 8023620"/>
                  <a:gd name="connsiteY200" fmla="*/ 1141512 h 1229320"/>
                  <a:gd name="connsiteX201" fmla="*/ 7549156 w 8023620"/>
                  <a:gd name="connsiteY201" fmla="*/ 1002209 h 1229320"/>
                  <a:gd name="connsiteX202" fmla="*/ 7549156 w 8023620"/>
                  <a:gd name="connsiteY202" fmla="*/ 888802 h 1229320"/>
                  <a:gd name="connsiteX203" fmla="*/ 7547370 w 8023620"/>
                  <a:gd name="connsiteY203" fmla="*/ 845344 h 1229320"/>
                  <a:gd name="connsiteX204" fmla="*/ 7539036 w 8023620"/>
                  <a:gd name="connsiteY204" fmla="*/ 804863 h 1229320"/>
                  <a:gd name="connsiteX205" fmla="*/ 7497364 w 8023620"/>
                  <a:gd name="connsiteY205" fmla="*/ 771525 h 1229320"/>
                  <a:gd name="connsiteX206" fmla="*/ 7477124 w 8023620"/>
                  <a:gd name="connsiteY206" fmla="*/ 772716 h 1229320"/>
                  <a:gd name="connsiteX207" fmla="*/ 7414914 w 8023620"/>
                  <a:gd name="connsiteY207" fmla="*/ 803672 h 1229320"/>
                  <a:gd name="connsiteX208" fmla="*/ 7364610 w 8023620"/>
                  <a:gd name="connsiteY208" fmla="*/ 858441 h 1229320"/>
                  <a:gd name="connsiteX209" fmla="*/ 7327105 w 8023620"/>
                  <a:gd name="connsiteY209" fmla="*/ 926306 h 1229320"/>
                  <a:gd name="connsiteX210" fmla="*/ 7290791 w 8023620"/>
                  <a:gd name="connsiteY210" fmla="*/ 1009650 h 1229320"/>
                  <a:gd name="connsiteX211" fmla="*/ 7288410 w 8023620"/>
                  <a:gd name="connsiteY211" fmla="*/ 1016595 h 1229320"/>
                  <a:gd name="connsiteX212" fmla="*/ 7288410 w 8023620"/>
                  <a:gd name="connsiteY212" fmla="*/ 1226939 h 1229320"/>
                  <a:gd name="connsiteX213" fmla="*/ 7197922 w 8023620"/>
                  <a:gd name="connsiteY213" fmla="*/ 1226939 h 1229320"/>
                  <a:gd name="connsiteX214" fmla="*/ 7197922 w 8023620"/>
                  <a:gd name="connsiteY214" fmla="*/ 877491 h 1229320"/>
                  <a:gd name="connsiteX215" fmla="*/ 7195541 w 8023620"/>
                  <a:gd name="connsiteY215" fmla="*/ 822127 h 1229320"/>
                  <a:gd name="connsiteX216" fmla="*/ 7180658 w 8023620"/>
                  <a:gd name="connsiteY216" fmla="*/ 775097 h 1229320"/>
                  <a:gd name="connsiteX217" fmla="*/ 7171133 w 8023620"/>
                  <a:gd name="connsiteY217" fmla="*/ 771525 h 1229320"/>
                  <a:gd name="connsiteX218" fmla="*/ 7143451 w 8023620"/>
                  <a:gd name="connsiteY218" fmla="*/ 786110 h 1229320"/>
                  <a:gd name="connsiteX219" fmla="*/ 7110412 w 8023620"/>
                  <a:gd name="connsiteY219" fmla="*/ 833735 h 1229320"/>
                  <a:gd name="connsiteX220" fmla="*/ 7071716 w 8023620"/>
                  <a:gd name="connsiteY220" fmla="*/ 923330 h 1229320"/>
                  <a:gd name="connsiteX221" fmla="*/ 7052517 w 8023620"/>
                  <a:gd name="connsiteY221" fmla="*/ 970211 h 1229320"/>
                  <a:gd name="connsiteX222" fmla="*/ 7049756 w 8023620"/>
                  <a:gd name="connsiteY222" fmla="*/ 976566 h 1229320"/>
                  <a:gd name="connsiteX223" fmla="*/ 7046713 w 8023620"/>
                  <a:gd name="connsiteY223" fmla="*/ 986433 h 1229320"/>
                  <a:gd name="connsiteX224" fmla="*/ 7008018 w 8023620"/>
                  <a:gd name="connsiteY224" fmla="*/ 1067693 h 1229320"/>
                  <a:gd name="connsiteX225" fmla="*/ 6964560 w 8023620"/>
                  <a:gd name="connsiteY225" fmla="*/ 1137642 h 1229320"/>
                  <a:gd name="connsiteX226" fmla="*/ 6812160 w 8023620"/>
                  <a:gd name="connsiteY226" fmla="*/ 1226939 h 1229320"/>
                  <a:gd name="connsiteX227" fmla="*/ 6684245 w 8023620"/>
                  <a:gd name="connsiteY227" fmla="*/ 1184994 h 1229320"/>
                  <a:gd name="connsiteX228" fmla="*/ 6625903 w 8023620"/>
                  <a:gd name="connsiteY228" fmla="*/ 1079077 h 1229320"/>
                  <a:gd name="connsiteX229" fmla="*/ 6438900 w 8023620"/>
                  <a:gd name="connsiteY229" fmla="*/ 1225153 h 1229320"/>
                  <a:gd name="connsiteX230" fmla="*/ 6438900 w 8023620"/>
                  <a:gd name="connsiteY230" fmla="*/ 1225749 h 1229320"/>
                  <a:gd name="connsiteX231" fmla="*/ 6346030 w 8023620"/>
                  <a:gd name="connsiteY231" fmla="*/ 1189435 h 1229320"/>
                  <a:gd name="connsiteX232" fmla="*/ 6323408 w 8023620"/>
                  <a:gd name="connsiteY232" fmla="*/ 1141512 h 1229320"/>
                  <a:gd name="connsiteX233" fmla="*/ 6320432 w 8023620"/>
                  <a:gd name="connsiteY233" fmla="*/ 1002209 h 1229320"/>
                  <a:gd name="connsiteX234" fmla="*/ 6320432 w 8023620"/>
                  <a:gd name="connsiteY234" fmla="*/ 888802 h 1229320"/>
                  <a:gd name="connsiteX235" fmla="*/ 6318646 w 8023620"/>
                  <a:gd name="connsiteY235" fmla="*/ 845344 h 1229320"/>
                  <a:gd name="connsiteX236" fmla="*/ 6310312 w 8023620"/>
                  <a:gd name="connsiteY236" fmla="*/ 804863 h 1229320"/>
                  <a:gd name="connsiteX237" fmla="*/ 6268640 w 8023620"/>
                  <a:gd name="connsiteY237" fmla="*/ 771525 h 1229320"/>
                  <a:gd name="connsiteX238" fmla="*/ 6248399 w 8023620"/>
                  <a:gd name="connsiteY238" fmla="*/ 772716 h 1229320"/>
                  <a:gd name="connsiteX239" fmla="*/ 6186189 w 8023620"/>
                  <a:gd name="connsiteY239" fmla="*/ 803672 h 1229320"/>
                  <a:gd name="connsiteX240" fmla="*/ 6135885 w 8023620"/>
                  <a:gd name="connsiteY240" fmla="*/ 858441 h 1229320"/>
                  <a:gd name="connsiteX241" fmla="*/ 6098380 w 8023620"/>
                  <a:gd name="connsiteY241" fmla="*/ 926306 h 1229320"/>
                  <a:gd name="connsiteX242" fmla="*/ 6062066 w 8023620"/>
                  <a:gd name="connsiteY242" fmla="*/ 1009650 h 1229320"/>
                  <a:gd name="connsiteX243" fmla="*/ 6059685 w 8023620"/>
                  <a:gd name="connsiteY243" fmla="*/ 1016595 h 1229320"/>
                  <a:gd name="connsiteX244" fmla="*/ 6059685 w 8023620"/>
                  <a:gd name="connsiteY244" fmla="*/ 1226939 h 1229320"/>
                  <a:gd name="connsiteX245" fmla="*/ 5969197 w 8023620"/>
                  <a:gd name="connsiteY245" fmla="*/ 1226939 h 1229320"/>
                  <a:gd name="connsiteX246" fmla="*/ 5969197 w 8023620"/>
                  <a:gd name="connsiteY246" fmla="*/ 877491 h 1229320"/>
                  <a:gd name="connsiteX247" fmla="*/ 5966816 w 8023620"/>
                  <a:gd name="connsiteY247" fmla="*/ 822127 h 1229320"/>
                  <a:gd name="connsiteX248" fmla="*/ 5951933 w 8023620"/>
                  <a:gd name="connsiteY248" fmla="*/ 775097 h 1229320"/>
                  <a:gd name="connsiteX249" fmla="*/ 5942408 w 8023620"/>
                  <a:gd name="connsiteY249" fmla="*/ 771525 h 1229320"/>
                  <a:gd name="connsiteX250" fmla="*/ 5914726 w 8023620"/>
                  <a:gd name="connsiteY250" fmla="*/ 786110 h 1229320"/>
                  <a:gd name="connsiteX251" fmla="*/ 5881687 w 8023620"/>
                  <a:gd name="connsiteY251" fmla="*/ 833735 h 1229320"/>
                  <a:gd name="connsiteX252" fmla="*/ 5842991 w 8023620"/>
                  <a:gd name="connsiteY252" fmla="*/ 923330 h 1229320"/>
                  <a:gd name="connsiteX253" fmla="*/ 5811440 w 8023620"/>
                  <a:gd name="connsiteY253" fmla="*/ 997744 h 1229320"/>
                  <a:gd name="connsiteX254" fmla="*/ 5787329 w 8023620"/>
                  <a:gd name="connsiteY254" fmla="*/ 1006971 h 1229320"/>
                  <a:gd name="connsiteX255" fmla="*/ 5779888 w 8023620"/>
                  <a:gd name="connsiteY255" fmla="*/ 982861 h 1229320"/>
                  <a:gd name="connsiteX256" fmla="*/ 5809654 w 8023620"/>
                  <a:gd name="connsiteY256" fmla="*/ 908447 h 1229320"/>
                  <a:gd name="connsiteX257" fmla="*/ 5844777 w 8023620"/>
                  <a:gd name="connsiteY257" fmla="*/ 826592 h 1229320"/>
                  <a:gd name="connsiteX258" fmla="*/ 5881984 w 8023620"/>
                  <a:gd name="connsiteY258" fmla="*/ 768251 h 1229320"/>
                  <a:gd name="connsiteX259" fmla="*/ 5942408 w 8023620"/>
                  <a:gd name="connsiteY259" fmla="*/ 735211 h 1229320"/>
                  <a:gd name="connsiteX260" fmla="*/ 5061941 w 8023620"/>
                  <a:gd name="connsiteY260" fmla="*/ 559594 h 1229320"/>
                  <a:gd name="connsiteX261" fmla="*/ 5099446 w 8023620"/>
                  <a:gd name="connsiteY261" fmla="*/ 575072 h 1229320"/>
                  <a:gd name="connsiteX262" fmla="*/ 5114924 w 8023620"/>
                  <a:gd name="connsiteY262" fmla="*/ 612577 h 1229320"/>
                  <a:gd name="connsiteX263" fmla="*/ 5099446 w 8023620"/>
                  <a:gd name="connsiteY263" fmla="*/ 650379 h 1229320"/>
                  <a:gd name="connsiteX264" fmla="*/ 5061941 w 8023620"/>
                  <a:gd name="connsiteY264" fmla="*/ 666155 h 1229320"/>
                  <a:gd name="connsiteX265" fmla="*/ 5024139 w 8023620"/>
                  <a:gd name="connsiteY265" fmla="*/ 650379 h 1229320"/>
                  <a:gd name="connsiteX266" fmla="*/ 5008363 w 8023620"/>
                  <a:gd name="connsiteY266" fmla="*/ 612577 h 1229320"/>
                  <a:gd name="connsiteX267" fmla="*/ 5024139 w 8023620"/>
                  <a:gd name="connsiteY267" fmla="*/ 575072 h 1229320"/>
                  <a:gd name="connsiteX268" fmla="*/ 5061941 w 8023620"/>
                  <a:gd name="connsiteY268" fmla="*/ 559594 h 1229320"/>
                  <a:gd name="connsiteX269" fmla="*/ 3195041 w 8023620"/>
                  <a:gd name="connsiteY269" fmla="*/ 559594 h 1229320"/>
                  <a:gd name="connsiteX270" fmla="*/ 3232546 w 8023620"/>
                  <a:gd name="connsiteY270" fmla="*/ 575072 h 1229320"/>
                  <a:gd name="connsiteX271" fmla="*/ 3248024 w 8023620"/>
                  <a:gd name="connsiteY271" fmla="*/ 612577 h 1229320"/>
                  <a:gd name="connsiteX272" fmla="*/ 3232546 w 8023620"/>
                  <a:gd name="connsiteY272" fmla="*/ 650379 h 1229320"/>
                  <a:gd name="connsiteX273" fmla="*/ 3195041 w 8023620"/>
                  <a:gd name="connsiteY273" fmla="*/ 666155 h 1229320"/>
                  <a:gd name="connsiteX274" fmla="*/ 3157239 w 8023620"/>
                  <a:gd name="connsiteY274" fmla="*/ 650379 h 1229320"/>
                  <a:gd name="connsiteX275" fmla="*/ 3141463 w 8023620"/>
                  <a:gd name="connsiteY275" fmla="*/ 612577 h 1229320"/>
                  <a:gd name="connsiteX276" fmla="*/ 3157239 w 8023620"/>
                  <a:gd name="connsiteY276" fmla="*/ 575072 h 1229320"/>
                  <a:gd name="connsiteX277" fmla="*/ 3195041 w 8023620"/>
                  <a:gd name="connsiteY277" fmla="*/ 559594 h 1229320"/>
                  <a:gd name="connsiteX278" fmla="*/ 6850260 w 8023620"/>
                  <a:gd name="connsiteY278" fmla="*/ 545902 h 1229320"/>
                  <a:gd name="connsiteX279" fmla="*/ 6860976 w 8023620"/>
                  <a:gd name="connsiteY279" fmla="*/ 556022 h 1229320"/>
                  <a:gd name="connsiteX280" fmla="*/ 6968132 w 8023620"/>
                  <a:gd name="connsiteY280" fmla="*/ 652463 h 1229320"/>
                  <a:gd name="connsiteX281" fmla="*/ 6947296 w 8023620"/>
                  <a:gd name="connsiteY281" fmla="*/ 681633 h 1229320"/>
                  <a:gd name="connsiteX282" fmla="*/ 6820494 w 8023620"/>
                  <a:gd name="connsiteY282" fmla="*/ 613767 h 1229320"/>
                  <a:gd name="connsiteX283" fmla="*/ 6762154 w 8023620"/>
                  <a:gd name="connsiteY283" fmla="*/ 659011 h 1229320"/>
                  <a:gd name="connsiteX284" fmla="*/ 6735365 w 8023620"/>
                  <a:gd name="connsiteY284" fmla="*/ 679847 h 1229320"/>
                  <a:gd name="connsiteX285" fmla="*/ 6713338 w 8023620"/>
                  <a:gd name="connsiteY285" fmla="*/ 651272 h 1229320"/>
                  <a:gd name="connsiteX286" fmla="*/ 6838354 w 8023620"/>
                  <a:gd name="connsiteY286" fmla="*/ 554831 h 1229320"/>
                  <a:gd name="connsiteX287" fmla="*/ 6850260 w 8023620"/>
                  <a:gd name="connsiteY287" fmla="*/ 545902 h 1229320"/>
                  <a:gd name="connsiteX288" fmla="*/ 1423391 w 8023620"/>
                  <a:gd name="connsiteY288" fmla="*/ 502444 h 1229320"/>
                  <a:gd name="connsiteX289" fmla="*/ 1435893 w 8023620"/>
                  <a:gd name="connsiteY289" fmla="*/ 524470 h 1229320"/>
                  <a:gd name="connsiteX290" fmla="*/ 1453158 w 8023620"/>
                  <a:gd name="connsiteY290" fmla="*/ 556022 h 1229320"/>
                  <a:gd name="connsiteX291" fmla="*/ 1460897 w 8023620"/>
                  <a:gd name="connsiteY291" fmla="*/ 570310 h 1229320"/>
                  <a:gd name="connsiteX292" fmla="*/ 1447800 w 8023620"/>
                  <a:gd name="connsiteY292" fmla="*/ 579239 h 1229320"/>
                  <a:gd name="connsiteX293" fmla="*/ 1318617 w 8023620"/>
                  <a:gd name="connsiteY293" fmla="*/ 668536 h 1229320"/>
                  <a:gd name="connsiteX294" fmla="*/ 1295400 w 8023620"/>
                  <a:gd name="connsiteY294" fmla="*/ 641747 h 1229320"/>
                  <a:gd name="connsiteX295" fmla="*/ 1406723 w 8023620"/>
                  <a:gd name="connsiteY295" fmla="*/ 520899 h 1229320"/>
                  <a:gd name="connsiteX296" fmla="*/ 1423391 w 8023620"/>
                  <a:gd name="connsiteY296" fmla="*/ 502444 h 1229320"/>
                  <a:gd name="connsiteX297" fmla="*/ 3959423 w 8023620"/>
                  <a:gd name="connsiteY297" fmla="*/ 491133 h 1229320"/>
                  <a:gd name="connsiteX298" fmla="*/ 4049910 w 8023620"/>
                  <a:gd name="connsiteY298" fmla="*/ 491133 h 1229320"/>
                  <a:gd name="connsiteX299" fmla="*/ 4049910 w 8023620"/>
                  <a:gd name="connsiteY299" fmla="*/ 673299 h 1229320"/>
                  <a:gd name="connsiteX300" fmla="*/ 4049910 w 8023620"/>
                  <a:gd name="connsiteY300" fmla="*/ 715994 h 1229320"/>
                  <a:gd name="connsiteX301" fmla="*/ 4049910 w 8023620"/>
                  <a:gd name="connsiteY301" fmla="*/ 719138 h 1229320"/>
                  <a:gd name="connsiteX302" fmla="*/ 4126706 w 8023620"/>
                  <a:gd name="connsiteY302" fmla="*/ 719138 h 1229320"/>
                  <a:gd name="connsiteX303" fmla="*/ 4126706 w 8023620"/>
                  <a:gd name="connsiteY303" fmla="*/ 754856 h 1229320"/>
                  <a:gd name="connsiteX304" fmla="*/ 4049910 w 8023620"/>
                  <a:gd name="connsiteY304" fmla="*/ 754856 h 1229320"/>
                  <a:gd name="connsiteX305" fmla="*/ 4049910 w 8023620"/>
                  <a:gd name="connsiteY305" fmla="*/ 784306 h 1229320"/>
                  <a:gd name="connsiteX306" fmla="*/ 4049910 w 8023620"/>
                  <a:gd name="connsiteY306" fmla="*/ 855464 h 1229320"/>
                  <a:gd name="connsiteX307" fmla="*/ 4049910 w 8023620"/>
                  <a:gd name="connsiteY307" fmla="*/ 1085255 h 1229320"/>
                  <a:gd name="connsiteX308" fmla="*/ 4049910 w 8023620"/>
                  <a:gd name="connsiteY308" fmla="*/ 1093589 h 1229320"/>
                  <a:gd name="connsiteX309" fmla="*/ 4050803 w 8023620"/>
                  <a:gd name="connsiteY309" fmla="*/ 1135559 h 1229320"/>
                  <a:gd name="connsiteX310" fmla="*/ 4057649 w 8023620"/>
                  <a:gd name="connsiteY310" fmla="*/ 1172170 h 1229320"/>
                  <a:gd name="connsiteX311" fmla="*/ 4074318 w 8023620"/>
                  <a:gd name="connsiteY311" fmla="*/ 1190625 h 1229320"/>
                  <a:gd name="connsiteX312" fmla="*/ 4170759 w 8023620"/>
                  <a:gd name="connsiteY312" fmla="*/ 1127522 h 1229320"/>
                  <a:gd name="connsiteX313" fmla="*/ 4210645 w 8023620"/>
                  <a:gd name="connsiteY313" fmla="*/ 1057275 h 1229320"/>
                  <a:gd name="connsiteX314" fmla="*/ 4245173 w 8023620"/>
                  <a:gd name="connsiteY314" fmla="*/ 974527 h 1229320"/>
                  <a:gd name="connsiteX315" fmla="*/ 4279106 w 8023620"/>
                  <a:gd name="connsiteY315" fmla="*/ 987028 h 1229320"/>
                  <a:gd name="connsiteX316" fmla="*/ 4243387 w 8023620"/>
                  <a:gd name="connsiteY316" fmla="*/ 1072753 h 1229320"/>
                  <a:gd name="connsiteX317" fmla="*/ 4199929 w 8023620"/>
                  <a:gd name="connsiteY317" fmla="*/ 1148358 h 1229320"/>
                  <a:gd name="connsiteX318" fmla="*/ 4074318 w 8023620"/>
                  <a:gd name="connsiteY318" fmla="*/ 1226939 h 1229320"/>
                  <a:gd name="connsiteX319" fmla="*/ 3984426 w 8023620"/>
                  <a:gd name="connsiteY319" fmla="*/ 1190030 h 1229320"/>
                  <a:gd name="connsiteX320" fmla="*/ 3961804 w 8023620"/>
                  <a:gd name="connsiteY320" fmla="*/ 1142405 h 1229320"/>
                  <a:gd name="connsiteX321" fmla="*/ 3959423 w 8023620"/>
                  <a:gd name="connsiteY321" fmla="*/ 1092994 h 1229320"/>
                  <a:gd name="connsiteX322" fmla="*/ 3959423 w 8023620"/>
                  <a:gd name="connsiteY322" fmla="*/ 1085255 h 1229320"/>
                  <a:gd name="connsiteX323" fmla="*/ 3959423 w 8023620"/>
                  <a:gd name="connsiteY323" fmla="*/ 1049536 h 1229320"/>
                  <a:gd name="connsiteX324" fmla="*/ 3959423 w 8023620"/>
                  <a:gd name="connsiteY324" fmla="*/ 1011957 h 1229320"/>
                  <a:gd name="connsiteX325" fmla="*/ 3959423 w 8023620"/>
                  <a:gd name="connsiteY325" fmla="*/ 986819 h 1229320"/>
                  <a:gd name="connsiteX326" fmla="*/ 3926085 w 8023620"/>
                  <a:gd name="connsiteY326" fmla="*/ 975122 h 1229320"/>
                  <a:gd name="connsiteX327" fmla="*/ 3948112 w 8023620"/>
                  <a:gd name="connsiteY327" fmla="*/ 903685 h 1229320"/>
                  <a:gd name="connsiteX328" fmla="*/ 3957934 w 8023620"/>
                  <a:gd name="connsiteY328" fmla="*/ 865882 h 1229320"/>
                  <a:gd name="connsiteX329" fmla="*/ 3959423 w 8023620"/>
                  <a:gd name="connsiteY329" fmla="*/ 859794 h 1229320"/>
                  <a:gd name="connsiteX330" fmla="*/ 3959423 w 8023620"/>
                  <a:gd name="connsiteY330" fmla="*/ 857715 h 1229320"/>
                  <a:gd name="connsiteX331" fmla="*/ 3959423 w 8023620"/>
                  <a:gd name="connsiteY331" fmla="*/ 855464 h 1229320"/>
                  <a:gd name="connsiteX332" fmla="*/ 3959423 w 8023620"/>
                  <a:gd name="connsiteY332" fmla="*/ 754856 h 1229320"/>
                  <a:gd name="connsiteX333" fmla="*/ 3882032 w 8023620"/>
                  <a:gd name="connsiteY333" fmla="*/ 754856 h 1229320"/>
                  <a:gd name="connsiteX334" fmla="*/ 3882032 w 8023620"/>
                  <a:gd name="connsiteY334" fmla="*/ 719138 h 1229320"/>
                  <a:gd name="connsiteX335" fmla="*/ 3959423 w 8023620"/>
                  <a:gd name="connsiteY335" fmla="*/ 719138 h 1229320"/>
                  <a:gd name="connsiteX336" fmla="*/ 3959423 w 8023620"/>
                  <a:gd name="connsiteY336" fmla="*/ 491133 h 1229320"/>
                  <a:gd name="connsiteX337" fmla="*/ 3384351 w 8023620"/>
                  <a:gd name="connsiteY337" fmla="*/ 408385 h 1229320"/>
                  <a:gd name="connsiteX338" fmla="*/ 3396852 w 8023620"/>
                  <a:gd name="connsiteY338" fmla="*/ 430411 h 1229320"/>
                  <a:gd name="connsiteX339" fmla="*/ 3414116 w 8023620"/>
                  <a:gd name="connsiteY339" fmla="*/ 461963 h 1229320"/>
                  <a:gd name="connsiteX340" fmla="*/ 3421855 w 8023620"/>
                  <a:gd name="connsiteY340" fmla="*/ 476250 h 1229320"/>
                  <a:gd name="connsiteX341" fmla="*/ 3408759 w 8023620"/>
                  <a:gd name="connsiteY341" fmla="*/ 485180 h 1229320"/>
                  <a:gd name="connsiteX342" fmla="*/ 3279576 w 8023620"/>
                  <a:gd name="connsiteY342" fmla="*/ 574477 h 1229320"/>
                  <a:gd name="connsiteX343" fmla="*/ 3256359 w 8023620"/>
                  <a:gd name="connsiteY343" fmla="*/ 547688 h 1229320"/>
                  <a:gd name="connsiteX344" fmla="*/ 3367682 w 8023620"/>
                  <a:gd name="connsiteY344" fmla="*/ 426839 h 1229320"/>
                  <a:gd name="connsiteX345" fmla="*/ 3384351 w 8023620"/>
                  <a:gd name="connsiteY345" fmla="*/ 408385 h 1229320"/>
                  <a:gd name="connsiteX346" fmla="*/ 5076824 w 8023620"/>
                  <a:gd name="connsiteY346" fmla="*/ 403027 h 1229320"/>
                  <a:gd name="connsiteX347" fmla="*/ 5094088 w 8023620"/>
                  <a:gd name="connsiteY347" fmla="*/ 421481 h 1229320"/>
                  <a:gd name="connsiteX348" fmla="*/ 5204816 w 8023620"/>
                  <a:gd name="connsiteY348" fmla="*/ 542330 h 1229320"/>
                  <a:gd name="connsiteX349" fmla="*/ 5181004 w 8023620"/>
                  <a:gd name="connsiteY349" fmla="*/ 569119 h 1229320"/>
                  <a:gd name="connsiteX350" fmla="*/ 5053012 w 8023620"/>
                  <a:gd name="connsiteY350" fmla="*/ 479822 h 1229320"/>
                  <a:gd name="connsiteX351" fmla="*/ 5039319 w 8023620"/>
                  <a:gd name="connsiteY351" fmla="*/ 470892 h 1229320"/>
                  <a:gd name="connsiteX352" fmla="*/ 5047654 w 8023620"/>
                  <a:gd name="connsiteY352" fmla="*/ 456605 h 1229320"/>
                  <a:gd name="connsiteX353" fmla="*/ 5064918 w 8023620"/>
                  <a:gd name="connsiteY353" fmla="*/ 425053 h 1229320"/>
                  <a:gd name="connsiteX354" fmla="*/ 5076824 w 8023620"/>
                  <a:gd name="connsiteY354" fmla="*/ 403027 h 1229320"/>
                  <a:gd name="connsiteX355" fmla="*/ 4549377 w 8023620"/>
                  <a:gd name="connsiteY355" fmla="*/ 36909 h 1229320"/>
                  <a:gd name="connsiteX356" fmla="*/ 4509491 w 8023620"/>
                  <a:gd name="connsiteY356" fmla="*/ 61317 h 1229320"/>
                  <a:gd name="connsiteX357" fmla="*/ 4479726 w 8023620"/>
                  <a:gd name="connsiteY357" fmla="*/ 114300 h 1229320"/>
                  <a:gd name="connsiteX358" fmla="*/ 4445198 w 8023620"/>
                  <a:gd name="connsiteY358" fmla="*/ 260747 h 1229320"/>
                  <a:gd name="connsiteX359" fmla="*/ 4437459 w 8023620"/>
                  <a:gd name="connsiteY359" fmla="*/ 415528 h 1229320"/>
                  <a:gd name="connsiteX360" fmla="*/ 4437459 w 8023620"/>
                  <a:gd name="connsiteY360" fmla="*/ 609005 h 1229320"/>
                  <a:gd name="connsiteX361" fmla="*/ 4548782 w 8023620"/>
                  <a:gd name="connsiteY361" fmla="*/ 383977 h 1229320"/>
                  <a:gd name="connsiteX362" fmla="*/ 4602956 w 8023620"/>
                  <a:gd name="connsiteY362" fmla="*/ 176213 h 1229320"/>
                  <a:gd name="connsiteX363" fmla="*/ 4588668 w 8023620"/>
                  <a:gd name="connsiteY363" fmla="*/ 61912 h 1229320"/>
                  <a:gd name="connsiteX364" fmla="*/ 4549377 w 8023620"/>
                  <a:gd name="connsiteY364" fmla="*/ 36909 h 1229320"/>
                  <a:gd name="connsiteX365" fmla="*/ 2682478 w 8023620"/>
                  <a:gd name="connsiteY365" fmla="*/ 36909 h 1229320"/>
                  <a:gd name="connsiteX366" fmla="*/ 2642592 w 8023620"/>
                  <a:gd name="connsiteY366" fmla="*/ 61317 h 1229320"/>
                  <a:gd name="connsiteX367" fmla="*/ 2612826 w 8023620"/>
                  <a:gd name="connsiteY367" fmla="*/ 114300 h 1229320"/>
                  <a:gd name="connsiteX368" fmla="*/ 2578298 w 8023620"/>
                  <a:gd name="connsiteY368" fmla="*/ 260747 h 1229320"/>
                  <a:gd name="connsiteX369" fmla="*/ 2570559 w 8023620"/>
                  <a:gd name="connsiteY369" fmla="*/ 415528 h 1229320"/>
                  <a:gd name="connsiteX370" fmla="*/ 2570559 w 8023620"/>
                  <a:gd name="connsiteY370" fmla="*/ 609005 h 1229320"/>
                  <a:gd name="connsiteX371" fmla="*/ 2681882 w 8023620"/>
                  <a:gd name="connsiteY371" fmla="*/ 383977 h 1229320"/>
                  <a:gd name="connsiteX372" fmla="*/ 2736056 w 8023620"/>
                  <a:gd name="connsiteY372" fmla="*/ 176213 h 1229320"/>
                  <a:gd name="connsiteX373" fmla="*/ 2721768 w 8023620"/>
                  <a:gd name="connsiteY373" fmla="*/ 61912 h 1229320"/>
                  <a:gd name="connsiteX374" fmla="*/ 2682478 w 8023620"/>
                  <a:gd name="connsiteY374" fmla="*/ 36909 h 1229320"/>
                  <a:gd name="connsiteX375" fmla="*/ 894159 w 8023620"/>
                  <a:gd name="connsiteY375" fmla="*/ 36314 h 1229320"/>
                  <a:gd name="connsiteX376" fmla="*/ 706635 w 8023620"/>
                  <a:gd name="connsiteY376" fmla="*/ 113704 h 1229320"/>
                  <a:gd name="connsiteX377" fmla="*/ 564951 w 8023620"/>
                  <a:gd name="connsiteY377" fmla="*/ 284559 h 1229320"/>
                  <a:gd name="connsiteX378" fmla="*/ 454223 w 8023620"/>
                  <a:gd name="connsiteY378" fmla="*/ 591145 h 1229320"/>
                  <a:gd name="connsiteX379" fmla="*/ 624780 w 8023620"/>
                  <a:gd name="connsiteY379" fmla="*/ 554236 h 1229320"/>
                  <a:gd name="connsiteX380" fmla="*/ 754856 w 8023620"/>
                  <a:gd name="connsiteY380" fmla="*/ 494705 h 1229320"/>
                  <a:gd name="connsiteX381" fmla="*/ 948927 w 8023620"/>
                  <a:gd name="connsiteY381" fmla="*/ 294382 h 1229320"/>
                  <a:gd name="connsiteX382" fmla="*/ 985837 w 8023620"/>
                  <a:gd name="connsiteY382" fmla="*/ 101798 h 1229320"/>
                  <a:gd name="connsiteX383" fmla="*/ 894159 w 8023620"/>
                  <a:gd name="connsiteY383" fmla="*/ 36314 h 1229320"/>
                  <a:gd name="connsiteX384" fmla="*/ 4549377 w 8023620"/>
                  <a:gd name="connsiteY384" fmla="*/ 595 h 1229320"/>
                  <a:gd name="connsiteX385" fmla="*/ 4582715 w 8023620"/>
                  <a:gd name="connsiteY385" fmla="*/ 8632 h 1229320"/>
                  <a:gd name="connsiteX386" fmla="*/ 4619029 w 8023620"/>
                  <a:gd name="connsiteY386" fmla="*/ 41672 h 1229320"/>
                  <a:gd name="connsiteX387" fmla="*/ 4638674 w 8023620"/>
                  <a:gd name="connsiteY387" fmla="*/ 179784 h 1229320"/>
                  <a:gd name="connsiteX388" fmla="*/ 4583013 w 8023620"/>
                  <a:gd name="connsiteY388" fmla="*/ 395585 h 1229320"/>
                  <a:gd name="connsiteX389" fmla="*/ 4437459 w 8023620"/>
                  <a:gd name="connsiteY389" fmla="*/ 688181 h 1229320"/>
                  <a:gd name="connsiteX390" fmla="*/ 4437459 w 8023620"/>
                  <a:gd name="connsiteY390" fmla="*/ 912933 h 1229320"/>
                  <a:gd name="connsiteX391" fmla="*/ 4448249 w 8023620"/>
                  <a:gd name="connsiteY391" fmla="*/ 890662 h 1229320"/>
                  <a:gd name="connsiteX392" fmla="*/ 4478535 w 8023620"/>
                  <a:gd name="connsiteY392" fmla="*/ 838200 h 1229320"/>
                  <a:gd name="connsiteX393" fmla="*/ 4636888 w 8023620"/>
                  <a:gd name="connsiteY393" fmla="*/ 734616 h 1229320"/>
                  <a:gd name="connsiteX394" fmla="*/ 4761904 w 8023620"/>
                  <a:gd name="connsiteY394" fmla="*/ 788194 h 1229320"/>
                  <a:gd name="connsiteX395" fmla="*/ 4780954 w 8023620"/>
                  <a:gd name="connsiteY395" fmla="*/ 837605 h 1229320"/>
                  <a:gd name="connsiteX396" fmla="*/ 4784526 w 8023620"/>
                  <a:gd name="connsiteY396" fmla="*/ 888206 h 1229320"/>
                  <a:gd name="connsiteX397" fmla="*/ 4784526 w 8023620"/>
                  <a:gd name="connsiteY397" fmla="*/ 1093589 h 1229320"/>
                  <a:gd name="connsiteX398" fmla="*/ 4785716 w 8023620"/>
                  <a:gd name="connsiteY398" fmla="*/ 1135559 h 1229320"/>
                  <a:gd name="connsiteX399" fmla="*/ 4792860 w 8023620"/>
                  <a:gd name="connsiteY399" fmla="*/ 1172170 h 1229320"/>
                  <a:gd name="connsiteX400" fmla="*/ 4808933 w 8023620"/>
                  <a:gd name="connsiteY400" fmla="*/ 1190625 h 1229320"/>
                  <a:gd name="connsiteX401" fmla="*/ 4905374 w 8023620"/>
                  <a:gd name="connsiteY401" fmla="*/ 1127522 h 1229320"/>
                  <a:gd name="connsiteX402" fmla="*/ 4945855 w 8023620"/>
                  <a:gd name="connsiteY402" fmla="*/ 1057275 h 1229320"/>
                  <a:gd name="connsiteX403" fmla="*/ 4980383 w 8023620"/>
                  <a:gd name="connsiteY403" fmla="*/ 974527 h 1229320"/>
                  <a:gd name="connsiteX404" fmla="*/ 5013721 w 8023620"/>
                  <a:gd name="connsiteY404" fmla="*/ 987028 h 1229320"/>
                  <a:gd name="connsiteX405" fmla="*/ 4978597 w 8023620"/>
                  <a:gd name="connsiteY405" fmla="*/ 1072753 h 1229320"/>
                  <a:gd name="connsiteX406" fmla="*/ 4934544 w 8023620"/>
                  <a:gd name="connsiteY406" fmla="*/ 1148358 h 1229320"/>
                  <a:gd name="connsiteX407" fmla="*/ 4808933 w 8023620"/>
                  <a:gd name="connsiteY407" fmla="*/ 1226939 h 1229320"/>
                  <a:gd name="connsiteX408" fmla="*/ 4719041 w 8023620"/>
                  <a:gd name="connsiteY408" fmla="*/ 1190030 h 1229320"/>
                  <a:gd name="connsiteX409" fmla="*/ 4697015 w 8023620"/>
                  <a:gd name="connsiteY409" fmla="*/ 1142405 h 1229320"/>
                  <a:gd name="connsiteX410" fmla="*/ 4694038 w 8023620"/>
                  <a:gd name="connsiteY410" fmla="*/ 1092994 h 1229320"/>
                  <a:gd name="connsiteX411" fmla="*/ 4694038 w 8023620"/>
                  <a:gd name="connsiteY411" fmla="*/ 888206 h 1229320"/>
                  <a:gd name="connsiteX412" fmla="*/ 4692252 w 8023620"/>
                  <a:gd name="connsiteY412" fmla="*/ 845046 h 1229320"/>
                  <a:gd name="connsiteX413" fmla="*/ 4683323 w 8023620"/>
                  <a:gd name="connsiteY413" fmla="*/ 804863 h 1229320"/>
                  <a:gd name="connsiteX414" fmla="*/ 4636888 w 8023620"/>
                  <a:gd name="connsiteY414" fmla="*/ 770930 h 1229320"/>
                  <a:gd name="connsiteX415" fmla="*/ 4555926 w 8023620"/>
                  <a:gd name="connsiteY415" fmla="*/ 805160 h 1229320"/>
                  <a:gd name="connsiteX416" fmla="*/ 4508301 w 8023620"/>
                  <a:gd name="connsiteY416" fmla="*/ 858441 h 1229320"/>
                  <a:gd name="connsiteX417" fmla="*/ 4448770 w 8023620"/>
                  <a:gd name="connsiteY417" fmla="*/ 975420 h 1229320"/>
                  <a:gd name="connsiteX418" fmla="*/ 4437459 w 8023620"/>
                  <a:gd name="connsiteY418" fmla="*/ 1002687 h 1229320"/>
                  <a:gd name="connsiteX419" fmla="*/ 4437459 w 8023620"/>
                  <a:gd name="connsiteY419" fmla="*/ 1228725 h 1229320"/>
                  <a:gd name="connsiteX420" fmla="*/ 4346376 w 8023620"/>
                  <a:gd name="connsiteY420" fmla="*/ 1228725 h 1229320"/>
                  <a:gd name="connsiteX421" fmla="*/ 4346376 w 8023620"/>
                  <a:gd name="connsiteY421" fmla="*/ 863799 h 1229320"/>
                  <a:gd name="connsiteX422" fmla="*/ 4282677 w 8023620"/>
                  <a:gd name="connsiteY422" fmla="*/ 988814 h 1229320"/>
                  <a:gd name="connsiteX423" fmla="*/ 4251126 w 8023620"/>
                  <a:gd name="connsiteY423" fmla="*/ 972741 h 1229320"/>
                  <a:gd name="connsiteX424" fmla="*/ 4346376 w 8023620"/>
                  <a:gd name="connsiteY424" fmla="*/ 780455 h 1229320"/>
                  <a:gd name="connsiteX425" fmla="*/ 4346376 w 8023620"/>
                  <a:gd name="connsiteY425" fmla="*/ 415528 h 1229320"/>
                  <a:gd name="connsiteX426" fmla="*/ 4358282 w 8023620"/>
                  <a:gd name="connsiteY426" fmla="*/ 255389 h 1229320"/>
                  <a:gd name="connsiteX427" fmla="*/ 4410074 w 8023620"/>
                  <a:gd name="connsiteY427" fmla="*/ 99417 h 1229320"/>
                  <a:gd name="connsiteX428" fmla="*/ 4465438 w 8023620"/>
                  <a:gd name="connsiteY428" fmla="*/ 33040 h 1229320"/>
                  <a:gd name="connsiteX429" fmla="*/ 4549377 w 8023620"/>
                  <a:gd name="connsiteY429" fmla="*/ 595 h 1229320"/>
                  <a:gd name="connsiteX430" fmla="*/ 2682478 w 8023620"/>
                  <a:gd name="connsiteY430" fmla="*/ 595 h 1229320"/>
                  <a:gd name="connsiteX431" fmla="*/ 2715816 w 8023620"/>
                  <a:gd name="connsiteY431" fmla="*/ 8632 h 1229320"/>
                  <a:gd name="connsiteX432" fmla="*/ 2752129 w 8023620"/>
                  <a:gd name="connsiteY432" fmla="*/ 41672 h 1229320"/>
                  <a:gd name="connsiteX433" fmla="*/ 2771774 w 8023620"/>
                  <a:gd name="connsiteY433" fmla="*/ 179784 h 1229320"/>
                  <a:gd name="connsiteX434" fmla="*/ 2716113 w 8023620"/>
                  <a:gd name="connsiteY434" fmla="*/ 395585 h 1229320"/>
                  <a:gd name="connsiteX435" fmla="*/ 2570559 w 8023620"/>
                  <a:gd name="connsiteY435" fmla="*/ 688181 h 1229320"/>
                  <a:gd name="connsiteX436" fmla="*/ 2570559 w 8023620"/>
                  <a:gd name="connsiteY436" fmla="*/ 912933 h 1229320"/>
                  <a:gd name="connsiteX437" fmla="*/ 2581349 w 8023620"/>
                  <a:gd name="connsiteY437" fmla="*/ 890662 h 1229320"/>
                  <a:gd name="connsiteX438" fmla="*/ 2611636 w 8023620"/>
                  <a:gd name="connsiteY438" fmla="*/ 838200 h 1229320"/>
                  <a:gd name="connsiteX439" fmla="*/ 2769989 w 8023620"/>
                  <a:gd name="connsiteY439" fmla="*/ 734616 h 1229320"/>
                  <a:gd name="connsiteX440" fmla="*/ 2895004 w 8023620"/>
                  <a:gd name="connsiteY440" fmla="*/ 788194 h 1229320"/>
                  <a:gd name="connsiteX441" fmla="*/ 2914054 w 8023620"/>
                  <a:gd name="connsiteY441" fmla="*/ 837605 h 1229320"/>
                  <a:gd name="connsiteX442" fmla="*/ 2917626 w 8023620"/>
                  <a:gd name="connsiteY442" fmla="*/ 888206 h 1229320"/>
                  <a:gd name="connsiteX443" fmla="*/ 2917626 w 8023620"/>
                  <a:gd name="connsiteY443" fmla="*/ 1093589 h 1229320"/>
                  <a:gd name="connsiteX444" fmla="*/ 2918816 w 8023620"/>
                  <a:gd name="connsiteY444" fmla="*/ 1135559 h 1229320"/>
                  <a:gd name="connsiteX445" fmla="*/ 2925960 w 8023620"/>
                  <a:gd name="connsiteY445" fmla="*/ 1172170 h 1229320"/>
                  <a:gd name="connsiteX446" fmla="*/ 2942034 w 8023620"/>
                  <a:gd name="connsiteY446" fmla="*/ 1190625 h 1229320"/>
                  <a:gd name="connsiteX447" fmla="*/ 3038474 w 8023620"/>
                  <a:gd name="connsiteY447" fmla="*/ 1127522 h 1229320"/>
                  <a:gd name="connsiteX448" fmla="*/ 3078955 w 8023620"/>
                  <a:gd name="connsiteY448" fmla="*/ 1057275 h 1229320"/>
                  <a:gd name="connsiteX449" fmla="*/ 3113484 w 8023620"/>
                  <a:gd name="connsiteY449" fmla="*/ 974527 h 1229320"/>
                  <a:gd name="connsiteX450" fmla="*/ 3146821 w 8023620"/>
                  <a:gd name="connsiteY450" fmla="*/ 987028 h 1229320"/>
                  <a:gd name="connsiteX451" fmla="*/ 3111698 w 8023620"/>
                  <a:gd name="connsiteY451" fmla="*/ 1072753 h 1229320"/>
                  <a:gd name="connsiteX452" fmla="*/ 3067644 w 8023620"/>
                  <a:gd name="connsiteY452" fmla="*/ 1148358 h 1229320"/>
                  <a:gd name="connsiteX453" fmla="*/ 2942034 w 8023620"/>
                  <a:gd name="connsiteY453" fmla="*/ 1226939 h 1229320"/>
                  <a:gd name="connsiteX454" fmla="*/ 2852142 w 8023620"/>
                  <a:gd name="connsiteY454" fmla="*/ 1190030 h 1229320"/>
                  <a:gd name="connsiteX455" fmla="*/ 2830115 w 8023620"/>
                  <a:gd name="connsiteY455" fmla="*/ 1142405 h 1229320"/>
                  <a:gd name="connsiteX456" fmla="*/ 2827138 w 8023620"/>
                  <a:gd name="connsiteY456" fmla="*/ 1092994 h 1229320"/>
                  <a:gd name="connsiteX457" fmla="*/ 2827138 w 8023620"/>
                  <a:gd name="connsiteY457" fmla="*/ 888206 h 1229320"/>
                  <a:gd name="connsiteX458" fmla="*/ 2825353 w 8023620"/>
                  <a:gd name="connsiteY458" fmla="*/ 845046 h 1229320"/>
                  <a:gd name="connsiteX459" fmla="*/ 2816423 w 8023620"/>
                  <a:gd name="connsiteY459" fmla="*/ 804863 h 1229320"/>
                  <a:gd name="connsiteX460" fmla="*/ 2769989 w 8023620"/>
                  <a:gd name="connsiteY460" fmla="*/ 770930 h 1229320"/>
                  <a:gd name="connsiteX461" fmla="*/ 2689026 w 8023620"/>
                  <a:gd name="connsiteY461" fmla="*/ 805160 h 1229320"/>
                  <a:gd name="connsiteX462" fmla="*/ 2641401 w 8023620"/>
                  <a:gd name="connsiteY462" fmla="*/ 858441 h 1229320"/>
                  <a:gd name="connsiteX463" fmla="*/ 2581870 w 8023620"/>
                  <a:gd name="connsiteY463" fmla="*/ 975420 h 1229320"/>
                  <a:gd name="connsiteX464" fmla="*/ 2570559 w 8023620"/>
                  <a:gd name="connsiteY464" fmla="*/ 1002687 h 1229320"/>
                  <a:gd name="connsiteX465" fmla="*/ 2570559 w 8023620"/>
                  <a:gd name="connsiteY465" fmla="*/ 1228725 h 1229320"/>
                  <a:gd name="connsiteX466" fmla="*/ 2479476 w 8023620"/>
                  <a:gd name="connsiteY466" fmla="*/ 1228725 h 1229320"/>
                  <a:gd name="connsiteX467" fmla="*/ 2479476 w 8023620"/>
                  <a:gd name="connsiteY467" fmla="*/ 863799 h 1229320"/>
                  <a:gd name="connsiteX468" fmla="*/ 2415778 w 8023620"/>
                  <a:gd name="connsiteY468" fmla="*/ 988814 h 1229320"/>
                  <a:gd name="connsiteX469" fmla="*/ 2384226 w 8023620"/>
                  <a:gd name="connsiteY469" fmla="*/ 972741 h 1229320"/>
                  <a:gd name="connsiteX470" fmla="*/ 2479476 w 8023620"/>
                  <a:gd name="connsiteY470" fmla="*/ 780455 h 1229320"/>
                  <a:gd name="connsiteX471" fmla="*/ 2479476 w 8023620"/>
                  <a:gd name="connsiteY471" fmla="*/ 415528 h 1229320"/>
                  <a:gd name="connsiteX472" fmla="*/ 2491382 w 8023620"/>
                  <a:gd name="connsiteY472" fmla="*/ 255389 h 1229320"/>
                  <a:gd name="connsiteX473" fmla="*/ 2543175 w 8023620"/>
                  <a:gd name="connsiteY473" fmla="*/ 99417 h 1229320"/>
                  <a:gd name="connsiteX474" fmla="*/ 2598538 w 8023620"/>
                  <a:gd name="connsiteY474" fmla="*/ 33040 h 1229320"/>
                  <a:gd name="connsiteX475" fmla="*/ 2682478 w 8023620"/>
                  <a:gd name="connsiteY475" fmla="*/ 595 h 1229320"/>
                  <a:gd name="connsiteX476" fmla="*/ 528042 w 8023620"/>
                  <a:gd name="connsiteY476" fmla="*/ 0 h 1229320"/>
                  <a:gd name="connsiteX477" fmla="*/ 528042 w 8023620"/>
                  <a:gd name="connsiteY477" fmla="*/ 36314 h 1229320"/>
                  <a:gd name="connsiteX478" fmla="*/ 248840 w 8023620"/>
                  <a:gd name="connsiteY478" fmla="*/ 118467 h 1229320"/>
                  <a:gd name="connsiteX479" fmla="*/ 152102 w 8023620"/>
                  <a:gd name="connsiteY479" fmla="*/ 213717 h 1229320"/>
                  <a:gd name="connsiteX480" fmla="*/ 104179 w 8023620"/>
                  <a:gd name="connsiteY480" fmla="*/ 377428 h 1229320"/>
                  <a:gd name="connsiteX481" fmla="*/ 328612 w 8023620"/>
                  <a:gd name="connsiteY481" fmla="*/ 589955 h 1229320"/>
                  <a:gd name="connsiteX482" fmla="*/ 351234 w 8023620"/>
                  <a:gd name="connsiteY482" fmla="*/ 592336 h 1229320"/>
                  <a:gd name="connsiteX483" fmla="*/ 483988 w 8023620"/>
                  <a:gd name="connsiteY483" fmla="*/ 265509 h 1229320"/>
                  <a:gd name="connsiteX484" fmla="*/ 551556 w 8023620"/>
                  <a:gd name="connsiteY484" fmla="*/ 178296 h 1229320"/>
                  <a:gd name="connsiteX485" fmla="*/ 655439 w 8023620"/>
                  <a:gd name="connsiteY485" fmla="*/ 85129 h 1229320"/>
                  <a:gd name="connsiteX486" fmla="*/ 894159 w 8023620"/>
                  <a:gd name="connsiteY486" fmla="*/ 0 h 1229320"/>
                  <a:gd name="connsiteX487" fmla="*/ 1020961 w 8023620"/>
                  <a:gd name="connsiteY487" fmla="*/ 91678 h 1229320"/>
                  <a:gd name="connsiteX488" fmla="*/ 982861 w 8023620"/>
                  <a:gd name="connsiteY488" fmla="*/ 307181 h 1229320"/>
                  <a:gd name="connsiteX489" fmla="*/ 773906 w 8023620"/>
                  <a:gd name="connsiteY489" fmla="*/ 525661 h 1229320"/>
                  <a:gd name="connsiteX490" fmla="*/ 633114 w 8023620"/>
                  <a:gd name="connsiteY490" fmla="*/ 589062 h 1229320"/>
                  <a:gd name="connsiteX491" fmla="*/ 448865 w 8023620"/>
                  <a:gd name="connsiteY491" fmla="*/ 627460 h 1229320"/>
                  <a:gd name="connsiteX492" fmla="*/ 444698 w 8023620"/>
                  <a:gd name="connsiteY492" fmla="*/ 798910 h 1229320"/>
                  <a:gd name="connsiteX493" fmla="*/ 475059 w 8023620"/>
                  <a:gd name="connsiteY493" fmla="*/ 972145 h 1229320"/>
                  <a:gd name="connsiteX494" fmla="*/ 549771 w 8023620"/>
                  <a:gd name="connsiteY494" fmla="*/ 1113532 h 1229320"/>
                  <a:gd name="connsiteX495" fmla="*/ 679251 w 8023620"/>
                  <a:gd name="connsiteY495" fmla="*/ 1188839 h 1229320"/>
                  <a:gd name="connsiteX496" fmla="*/ 711398 w 8023620"/>
                  <a:gd name="connsiteY496" fmla="*/ 1193006 h 1229320"/>
                  <a:gd name="connsiteX497" fmla="*/ 880467 w 8023620"/>
                  <a:gd name="connsiteY497" fmla="*/ 1137047 h 1229320"/>
                  <a:gd name="connsiteX498" fmla="*/ 978693 w 8023620"/>
                  <a:gd name="connsiteY498" fmla="*/ 987624 h 1229320"/>
                  <a:gd name="connsiteX499" fmla="*/ 952500 w 8023620"/>
                  <a:gd name="connsiteY499" fmla="*/ 834033 h 1229320"/>
                  <a:gd name="connsiteX500" fmla="*/ 844748 w 8023620"/>
                  <a:gd name="connsiteY500" fmla="*/ 771525 h 1229320"/>
                  <a:gd name="connsiteX501" fmla="*/ 728067 w 8023620"/>
                  <a:gd name="connsiteY501" fmla="*/ 808435 h 1229320"/>
                  <a:gd name="connsiteX502" fmla="*/ 668535 w 8023620"/>
                  <a:gd name="connsiteY502" fmla="*/ 984647 h 1229320"/>
                  <a:gd name="connsiteX503" fmla="*/ 632221 w 8023620"/>
                  <a:gd name="connsiteY503" fmla="*/ 984647 h 1229320"/>
                  <a:gd name="connsiteX504" fmla="*/ 655736 w 8023620"/>
                  <a:gd name="connsiteY504" fmla="*/ 848320 h 1229320"/>
                  <a:gd name="connsiteX505" fmla="*/ 704254 w 8023620"/>
                  <a:gd name="connsiteY505" fmla="*/ 781645 h 1229320"/>
                  <a:gd name="connsiteX506" fmla="*/ 848320 w 8023620"/>
                  <a:gd name="connsiteY506" fmla="*/ 735806 h 1229320"/>
                  <a:gd name="connsiteX507" fmla="*/ 981669 w 8023620"/>
                  <a:gd name="connsiteY507" fmla="*/ 812602 h 1229320"/>
                  <a:gd name="connsiteX508" fmla="*/ 1013817 w 8023620"/>
                  <a:gd name="connsiteY508" fmla="*/ 886420 h 1229320"/>
                  <a:gd name="connsiteX509" fmla="*/ 1013817 w 8023620"/>
                  <a:gd name="connsiteY509" fmla="*/ 995363 h 1229320"/>
                  <a:gd name="connsiteX510" fmla="*/ 901898 w 8023620"/>
                  <a:gd name="connsiteY510" fmla="*/ 1166217 h 1229320"/>
                  <a:gd name="connsiteX511" fmla="*/ 711398 w 8023620"/>
                  <a:gd name="connsiteY511" fmla="*/ 1229320 h 1229320"/>
                  <a:gd name="connsiteX512" fmla="*/ 710207 w 8023620"/>
                  <a:gd name="connsiteY512" fmla="*/ 1229320 h 1229320"/>
                  <a:gd name="connsiteX513" fmla="*/ 709612 w 8023620"/>
                  <a:gd name="connsiteY513" fmla="*/ 1229320 h 1229320"/>
                  <a:gd name="connsiteX514" fmla="*/ 709314 w 8023620"/>
                  <a:gd name="connsiteY514" fmla="*/ 1229320 h 1229320"/>
                  <a:gd name="connsiteX515" fmla="*/ 709017 w 8023620"/>
                  <a:gd name="connsiteY515" fmla="*/ 1229320 h 1229320"/>
                  <a:gd name="connsiteX516" fmla="*/ 641151 w 8023620"/>
                  <a:gd name="connsiteY516" fmla="*/ 1224558 h 1229320"/>
                  <a:gd name="connsiteX517" fmla="*/ 375047 w 8023620"/>
                  <a:gd name="connsiteY517" fmla="*/ 973931 h 1229320"/>
                  <a:gd name="connsiteX518" fmla="*/ 345876 w 8023620"/>
                  <a:gd name="connsiteY518" fmla="*/ 629841 h 1229320"/>
                  <a:gd name="connsiteX519" fmla="*/ 292298 w 8023620"/>
                  <a:gd name="connsiteY519" fmla="*/ 625674 h 1229320"/>
                  <a:gd name="connsiteX520" fmla="*/ 70842 w 8023620"/>
                  <a:gd name="connsiteY520" fmla="*/ 536972 h 1229320"/>
                  <a:gd name="connsiteX521" fmla="*/ 0 w 8023620"/>
                  <a:gd name="connsiteY521" fmla="*/ 376833 h 1229320"/>
                  <a:gd name="connsiteX522" fmla="*/ 185142 w 8023620"/>
                  <a:gd name="connsiteY522" fmla="*/ 87511 h 1229320"/>
                  <a:gd name="connsiteX523" fmla="*/ 528042 w 8023620"/>
                  <a:gd name="connsiteY523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515718 w 8023620"/>
                  <a:gd name="connsiteY231" fmla="*/ 1179671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566804 w 8023620"/>
                  <a:gd name="connsiteY231" fmla="*/ 1135898 h 1229320"/>
                  <a:gd name="connsiteX232" fmla="*/ 6515718 w 8023620"/>
                  <a:gd name="connsiteY232" fmla="*/ 1179671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36121 w 8023620"/>
                  <a:gd name="connsiteY230" fmla="*/ 1113122 h 1229320"/>
                  <a:gd name="connsiteX231" fmla="*/ 6566804 w 8023620"/>
                  <a:gd name="connsiteY231" fmla="*/ 1135898 h 1229320"/>
                  <a:gd name="connsiteX232" fmla="*/ 6515718 w 8023620"/>
                  <a:gd name="connsiteY232" fmla="*/ 1179671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36121 w 8023620"/>
                  <a:gd name="connsiteY230" fmla="*/ 1113122 h 1229320"/>
                  <a:gd name="connsiteX231" fmla="*/ 6574467 w 8023620"/>
                  <a:gd name="connsiteY231" fmla="*/ 1145625 h 1229320"/>
                  <a:gd name="connsiteX232" fmla="*/ 6515718 w 8023620"/>
                  <a:gd name="connsiteY232" fmla="*/ 1179671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77021 w 8023620"/>
                  <a:gd name="connsiteY158" fmla="*/ 1082398 h 1229320"/>
                  <a:gd name="connsiteX159" fmla="*/ 6597456 w 8023620"/>
                  <a:gd name="connsiteY159" fmla="*/ 1048352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74467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77021 w 8023620"/>
                  <a:gd name="connsiteY158" fmla="*/ 1082398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74467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74467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08479 w 8023620"/>
                  <a:gd name="connsiteY22" fmla="*/ 1077998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08479 w 8023620"/>
                  <a:gd name="connsiteY22" fmla="*/ 1077998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09302 w 8023620"/>
                  <a:gd name="connsiteY170" fmla="*/ 1112970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08479 w 8023620"/>
                  <a:gd name="connsiteY22" fmla="*/ 1077998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15107 w 8023620"/>
                  <a:gd name="connsiteY169" fmla="*/ 1127177 h 1229320"/>
                  <a:gd name="connsiteX170" fmla="*/ 6709302 w 8023620"/>
                  <a:gd name="connsiteY170" fmla="*/ 1112970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</a:cxnLst>
                <a:rect l="l" t="t" r="r" b="b"/>
                <a:pathLst>
                  <a:path w="8023620" h="1229320">
                    <a:moveTo>
                      <a:pt x="7970638" y="1120974"/>
                    </a:moveTo>
                    <a:lnTo>
                      <a:pt x="8008142" y="1136452"/>
                    </a:lnTo>
                    <a:cubicBezTo>
                      <a:pt x="8018462" y="1146770"/>
                      <a:pt x="8023620" y="1159272"/>
                      <a:pt x="8023620" y="1173956"/>
                    </a:cubicBezTo>
                    <a:cubicBezTo>
                      <a:pt x="8023620" y="1188641"/>
                      <a:pt x="8018462" y="1201242"/>
                      <a:pt x="8008142" y="1211759"/>
                    </a:cubicBezTo>
                    <a:cubicBezTo>
                      <a:pt x="7997824" y="1222276"/>
                      <a:pt x="7985322" y="1227535"/>
                      <a:pt x="7970638" y="1227535"/>
                    </a:cubicBezTo>
                    <a:cubicBezTo>
                      <a:pt x="7955954" y="1227535"/>
                      <a:pt x="7943452" y="1222276"/>
                      <a:pt x="7933133" y="1211759"/>
                    </a:cubicBezTo>
                    <a:cubicBezTo>
                      <a:pt x="7922814" y="1201242"/>
                      <a:pt x="7917655" y="1188641"/>
                      <a:pt x="7917655" y="1173956"/>
                    </a:cubicBezTo>
                    <a:cubicBezTo>
                      <a:pt x="7917655" y="1159272"/>
                      <a:pt x="7922814" y="1146770"/>
                      <a:pt x="7933133" y="1136452"/>
                    </a:cubicBezTo>
                    <a:cubicBezTo>
                      <a:pt x="7943452" y="1126133"/>
                      <a:pt x="7955954" y="1120974"/>
                      <a:pt x="7970638" y="1120974"/>
                    </a:cubicBezTo>
                    <a:close/>
                    <a:moveTo>
                      <a:pt x="1322188" y="772120"/>
                    </a:moveTo>
                    <a:cubicBezTo>
                      <a:pt x="1284088" y="772120"/>
                      <a:pt x="1250751" y="791766"/>
                      <a:pt x="1222176" y="831056"/>
                    </a:cubicBezTo>
                    <a:cubicBezTo>
                      <a:pt x="1192807" y="873125"/>
                      <a:pt x="1178123" y="923131"/>
                      <a:pt x="1178123" y="981075"/>
                    </a:cubicBezTo>
                    <a:cubicBezTo>
                      <a:pt x="1178123" y="1039813"/>
                      <a:pt x="1192807" y="1089620"/>
                      <a:pt x="1222176" y="1130499"/>
                    </a:cubicBezTo>
                    <a:cubicBezTo>
                      <a:pt x="1250354" y="1169789"/>
                      <a:pt x="1283692" y="1189435"/>
                      <a:pt x="1322188" y="1189435"/>
                    </a:cubicBezTo>
                    <a:cubicBezTo>
                      <a:pt x="1368623" y="1189435"/>
                      <a:pt x="1408509" y="1169591"/>
                      <a:pt x="1441847" y="1129903"/>
                    </a:cubicBezTo>
                    <a:cubicBezTo>
                      <a:pt x="1475977" y="1089422"/>
                      <a:pt x="1493044" y="1039813"/>
                      <a:pt x="1493044" y="981075"/>
                    </a:cubicBezTo>
                    <a:cubicBezTo>
                      <a:pt x="1493044" y="922338"/>
                      <a:pt x="1475977" y="872728"/>
                      <a:pt x="1441847" y="832247"/>
                    </a:cubicBezTo>
                    <a:cubicBezTo>
                      <a:pt x="1408509" y="792163"/>
                      <a:pt x="1368623" y="772120"/>
                      <a:pt x="1322188" y="772120"/>
                    </a:cubicBezTo>
                    <a:close/>
                    <a:moveTo>
                      <a:pt x="6856808" y="771525"/>
                    </a:moveTo>
                    <a:cubicBezTo>
                      <a:pt x="6820693" y="771525"/>
                      <a:pt x="6789935" y="790774"/>
                      <a:pt x="6764536" y="829270"/>
                    </a:cubicBezTo>
                    <a:cubicBezTo>
                      <a:pt x="6738738" y="867370"/>
                      <a:pt x="6722070" y="903883"/>
                      <a:pt x="6714529" y="938808"/>
                    </a:cubicBezTo>
                    <a:cubicBezTo>
                      <a:pt x="6707385" y="967780"/>
                      <a:pt x="6704210" y="997149"/>
                      <a:pt x="6705004" y="1026914"/>
                    </a:cubicBezTo>
                    <a:cubicBezTo>
                      <a:pt x="6705004" y="1059855"/>
                      <a:pt x="6699351" y="1054185"/>
                      <a:pt x="6708479" y="1077998"/>
                    </a:cubicBezTo>
                    <a:cubicBezTo>
                      <a:pt x="6731895" y="1062123"/>
                      <a:pt x="6763230" y="1078489"/>
                      <a:pt x="6794301" y="1047750"/>
                    </a:cubicBezTo>
                    <a:cubicBezTo>
                      <a:pt x="6825373" y="1017011"/>
                      <a:pt x="6874271" y="949524"/>
                      <a:pt x="6894908" y="893564"/>
                    </a:cubicBezTo>
                    <a:cubicBezTo>
                      <a:pt x="6900862" y="877292"/>
                      <a:pt x="6904830" y="858441"/>
                      <a:pt x="6906815" y="837010"/>
                    </a:cubicBezTo>
                    <a:cubicBezTo>
                      <a:pt x="6908402" y="817166"/>
                      <a:pt x="6905029" y="801092"/>
                      <a:pt x="6896694" y="788789"/>
                    </a:cubicBezTo>
                    <a:cubicBezTo>
                      <a:pt x="6889154" y="777280"/>
                      <a:pt x="6875858" y="771525"/>
                      <a:pt x="6856808" y="771525"/>
                    </a:cubicBezTo>
                    <a:close/>
                    <a:moveTo>
                      <a:pt x="2182416" y="737592"/>
                    </a:moveTo>
                    <a:lnTo>
                      <a:pt x="2182713" y="737592"/>
                    </a:lnTo>
                    <a:lnTo>
                      <a:pt x="2183010" y="737592"/>
                    </a:lnTo>
                    <a:lnTo>
                      <a:pt x="2184499" y="737592"/>
                    </a:lnTo>
                    <a:lnTo>
                      <a:pt x="2185987" y="737592"/>
                    </a:lnTo>
                    <a:lnTo>
                      <a:pt x="2186285" y="737592"/>
                    </a:lnTo>
                    <a:lnTo>
                      <a:pt x="2186582" y="737592"/>
                    </a:lnTo>
                    <a:cubicBezTo>
                      <a:pt x="2209998" y="738386"/>
                      <a:pt x="2231826" y="743545"/>
                      <a:pt x="2252067" y="753070"/>
                    </a:cubicBezTo>
                    <a:cubicBezTo>
                      <a:pt x="2271910" y="762992"/>
                      <a:pt x="2290762" y="778669"/>
                      <a:pt x="2308622" y="800100"/>
                    </a:cubicBezTo>
                    <a:lnTo>
                      <a:pt x="2280642" y="822722"/>
                    </a:lnTo>
                    <a:cubicBezTo>
                      <a:pt x="2266751" y="806053"/>
                      <a:pt x="2251868" y="793552"/>
                      <a:pt x="2235993" y="785217"/>
                    </a:cubicBezTo>
                    <a:cubicBezTo>
                      <a:pt x="2219325" y="777677"/>
                      <a:pt x="2202656" y="773906"/>
                      <a:pt x="2185987" y="773906"/>
                    </a:cubicBezTo>
                    <a:lnTo>
                      <a:pt x="2184201" y="773906"/>
                    </a:lnTo>
                    <a:lnTo>
                      <a:pt x="2183010" y="773906"/>
                    </a:lnTo>
                    <a:cubicBezTo>
                      <a:pt x="2159198" y="773906"/>
                      <a:pt x="2137369" y="783828"/>
                      <a:pt x="2117526" y="803672"/>
                    </a:cubicBezTo>
                    <a:cubicBezTo>
                      <a:pt x="2094507" y="826691"/>
                      <a:pt x="2077442" y="856060"/>
                      <a:pt x="2066329" y="891778"/>
                    </a:cubicBezTo>
                    <a:cubicBezTo>
                      <a:pt x="2054819" y="927894"/>
                      <a:pt x="2050454" y="964010"/>
                      <a:pt x="2053233" y="1000125"/>
                    </a:cubicBezTo>
                    <a:cubicBezTo>
                      <a:pt x="2055613" y="1039813"/>
                      <a:pt x="2064543" y="1074936"/>
                      <a:pt x="2080021" y="1105495"/>
                    </a:cubicBezTo>
                    <a:cubicBezTo>
                      <a:pt x="2093515" y="1132880"/>
                      <a:pt x="2109985" y="1154311"/>
                      <a:pt x="2129432" y="1169789"/>
                    </a:cubicBezTo>
                    <a:cubicBezTo>
                      <a:pt x="2148085" y="1183680"/>
                      <a:pt x="2168525" y="1190625"/>
                      <a:pt x="2190750" y="1190625"/>
                    </a:cubicBezTo>
                    <a:lnTo>
                      <a:pt x="2191047" y="1190625"/>
                    </a:lnTo>
                    <a:lnTo>
                      <a:pt x="2191345" y="1190625"/>
                    </a:lnTo>
                    <a:cubicBezTo>
                      <a:pt x="2215555" y="1190625"/>
                      <a:pt x="2238970" y="1183680"/>
                      <a:pt x="2261592" y="1169789"/>
                    </a:cubicBezTo>
                    <a:cubicBezTo>
                      <a:pt x="2280245" y="1158280"/>
                      <a:pt x="2297311" y="1142802"/>
                      <a:pt x="2312788" y="1123355"/>
                    </a:cubicBezTo>
                    <a:cubicBezTo>
                      <a:pt x="2328664" y="1103908"/>
                      <a:pt x="2343546" y="1079699"/>
                      <a:pt x="2357437" y="1050727"/>
                    </a:cubicBezTo>
                    <a:cubicBezTo>
                      <a:pt x="2362199" y="1040408"/>
                      <a:pt x="2366565" y="1029593"/>
                      <a:pt x="2370534" y="1018282"/>
                    </a:cubicBezTo>
                    <a:cubicBezTo>
                      <a:pt x="2374503" y="1006971"/>
                      <a:pt x="2378471" y="995561"/>
                      <a:pt x="2382440" y="984052"/>
                    </a:cubicBezTo>
                    <a:lnTo>
                      <a:pt x="2383035" y="981670"/>
                    </a:lnTo>
                    <a:lnTo>
                      <a:pt x="2417563" y="992981"/>
                    </a:lnTo>
                    <a:lnTo>
                      <a:pt x="2416373" y="995958"/>
                    </a:lnTo>
                    <a:cubicBezTo>
                      <a:pt x="2406054" y="1026914"/>
                      <a:pt x="2397124" y="1050330"/>
                      <a:pt x="2389584" y="1066205"/>
                    </a:cubicBezTo>
                    <a:cubicBezTo>
                      <a:pt x="2373709" y="1099145"/>
                      <a:pt x="2357635" y="1125736"/>
                      <a:pt x="2341363" y="1145977"/>
                    </a:cubicBezTo>
                    <a:cubicBezTo>
                      <a:pt x="2322314" y="1169392"/>
                      <a:pt x="2301875" y="1187649"/>
                      <a:pt x="2280046" y="1200745"/>
                    </a:cubicBezTo>
                    <a:cubicBezTo>
                      <a:pt x="2253059" y="1217811"/>
                      <a:pt x="2223690" y="1226542"/>
                      <a:pt x="2191940" y="1226939"/>
                    </a:cubicBezTo>
                    <a:cubicBezTo>
                      <a:pt x="2151856" y="1226939"/>
                      <a:pt x="2115938" y="1217811"/>
                      <a:pt x="2084188" y="1199555"/>
                    </a:cubicBezTo>
                    <a:cubicBezTo>
                      <a:pt x="2052439" y="1181695"/>
                      <a:pt x="2026046" y="1156494"/>
                      <a:pt x="2005012" y="1123950"/>
                    </a:cubicBezTo>
                    <a:cubicBezTo>
                      <a:pt x="1981597" y="1089819"/>
                      <a:pt x="1967705" y="1049338"/>
                      <a:pt x="1963340" y="1002506"/>
                    </a:cubicBezTo>
                    <a:cubicBezTo>
                      <a:pt x="1955799" y="908447"/>
                      <a:pt x="1989336" y="833041"/>
                      <a:pt x="2063948" y="776288"/>
                    </a:cubicBezTo>
                    <a:cubicBezTo>
                      <a:pt x="2098476" y="750491"/>
                      <a:pt x="2137966" y="737592"/>
                      <a:pt x="2182416" y="737592"/>
                    </a:cubicBezTo>
                    <a:close/>
                    <a:moveTo>
                      <a:pt x="5016697" y="736402"/>
                    </a:moveTo>
                    <a:lnTo>
                      <a:pt x="5043487" y="736402"/>
                    </a:lnTo>
                    <a:lnTo>
                      <a:pt x="5061941" y="736402"/>
                    </a:lnTo>
                    <a:lnTo>
                      <a:pt x="5107185" y="736402"/>
                    </a:lnTo>
                    <a:lnTo>
                      <a:pt x="5107185" y="795933"/>
                    </a:lnTo>
                    <a:lnTo>
                      <a:pt x="5107185" y="855464"/>
                    </a:lnTo>
                    <a:lnTo>
                      <a:pt x="5107185" y="1085255"/>
                    </a:lnTo>
                    <a:lnTo>
                      <a:pt x="5107185" y="1093589"/>
                    </a:lnTo>
                    <a:cubicBezTo>
                      <a:pt x="5107185" y="1107877"/>
                      <a:pt x="5107483" y="1121867"/>
                      <a:pt x="5108078" y="1135559"/>
                    </a:cubicBezTo>
                    <a:cubicBezTo>
                      <a:pt x="5108673" y="1149251"/>
                      <a:pt x="5110956" y="1161455"/>
                      <a:pt x="5114924" y="1172170"/>
                    </a:cubicBezTo>
                    <a:cubicBezTo>
                      <a:pt x="5119687" y="1184474"/>
                      <a:pt x="5125243" y="1190625"/>
                      <a:pt x="5131593" y="1190625"/>
                    </a:cubicBezTo>
                    <a:cubicBezTo>
                      <a:pt x="5165327" y="1190625"/>
                      <a:pt x="5197474" y="1169591"/>
                      <a:pt x="5228033" y="1127522"/>
                    </a:cubicBezTo>
                    <a:cubicBezTo>
                      <a:pt x="5241130" y="1109266"/>
                      <a:pt x="5254426" y="1085850"/>
                      <a:pt x="5267919" y="1057275"/>
                    </a:cubicBezTo>
                    <a:cubicBezTo>
                      <a:pt x="5279429" y="1032669"/>
                      <a:pt x="5290938" y="1005086"/>
                      <a:pt x="5302447" y="974527"/>
                    </a:cubicBezTo>
                    <a:cubicBezTo>
                      <a:pt x="5304035" y="971352"/>
                      <a:pt x="5310484" y="971947"/>
                      <a:pt x="5321795" y="976313"/>
                    </a:cubicBezTo>
                    <a:cubicBezTo>
                      <a:pt x="5333106" y="980678"/>
                      <a:pt x="5337968" y="984250"/>
                      <a:pt x="5336380" y="987028"/>
                    </a:cubicBezTo>
                    <a:cubicBezTo>
                      <a:pt x="5322490" y="1023144"/>
                      <a:pt x="5310584" y="1051719"/>
                      <a:pt x="5300662" y="1072753"/>
                    </a:cubicBezTo>
                    <a:cubicBezTo>
                      <a:pt x="5286771" y="1101725"/>
                      <a:pt x="5272285" y="1126927"/>
                      <a:pt x="5257204" y="1148358"/>
                    </a:cubicBezTo>
                    <a:cubicBezTo>
                      <a:pt x="5219501" y="1200745"/>
                      <a:pt x="5177631" y="1226939"/>
                      <a:pt x="5131593" y="1226939"/>
                    </a:cubicBezTo>
                    <a:cubicBezTo>
                      <a:pt x="5092302" y="1226939"/>
                      <a:pt x="5062338" y="1214636"/>
                      <a:pt x="5041701" y="1190030"/>
                    </a:cubicBezTo>
                    <a:cubicBezTo>
                      <a:pt x="5028604" y="1175345"/>
                      <a:pt x="5021063" y="1159470"/>
                      <a:pt x="5019079" y="1142405"/>
                    </a:cubicBezTo>
                    <a:cubicBezTo>
                      <a:pt x="5017095" y="1125339"/>
                      <a:pt x="5016301" y="1108869"/>
                      <a:pt x="5016697" y="1092994"/>
                    </a:cubicBezTo>
                    <a:lnTo>
                      <a:pt x="5016697" y="1085255"/>
                    </a:lnTo>
                    <a:lnTo>
                      <a:pt x="5016697" y="1049536"/>
                    </a:lnTo>
                    <a:lnTo>
                      <a:pt x="5016697" y="1011957"/>
                    </a:lnTo>
                    <a:lnTo>
                      <a:pt x="5016697" y="986819"/>
                    </a:lnTo>
                    <a:lnTo>
                      <a:pt x="4983360" y="975122"/>
                    </a:lnTo>
                    <a:cubicBezTo>
                      <a:pt x="4991298" y="953691"/>
                      <a:pt x="4998640" y="929878"/>
                      <a:pt x="5005387" y="903685"/>
                    </a:cubicBezTo>
                    <a:cubicBezTo>
                      <a:pt x="5008958" y="890588"/>
                      <a:pt x="5012233" y="877987"/>
                      <a:pt x="5015209" y="865882"/>
                    </a:cubicBezTo>
                    <a:lnTo>
                      <a:pt x="5016697" y="859794"/>
                    </a:lnTo>
                    <a:lnTo>
                      <a:pt x="5016697" y="857715"/>
                    </a:lnTo>
                    <a:lnTo>
                      <a:pt x="5016697" y="855464"/>
                    </a:lnTo>
                    <a:lnTo>
                      <a:pt x="5016697" y="736402"/>
                    </a:lnTo>
                    <a:close/>
                    <a:moveTo>
                      <a:pt x="3149798" y="736402"/>
                    </a:moveTo>
                    <a:lnTo>
                      <a:pt x="3176587" y="736402"/>
                    </a:lnTo>
                    <a:lnTo>
                      <a:pt x="3195041" y="736402"/>
                    </a:lnTo>
                    <a:lnTo>
                      <a:pt x="3240285" y="736402"/>
                    </a:lnTo>
                    <a:lnTo>
                      <a:pt x="3240285" y="795933"/>
                    </a:lnTo>
                    <a:lnTo>
                      <a:pt x="3240285" y="855464"/>
                    </a:lnTo>
                    <a:lnTo>
                      <a:pt x="3240285" y="1085255"/>
                    </a:lnTo>
                    <a:lnTo>
                      <a:pt x="3240285" y="1093589"/>
                    </a:lnTo>
                    <a:cubicBezTo>
                      <a:pt x="3240285" y="1107877"/>
                      <a:pt x="3240583" y="1121867"/>
                      <a:pt x="3241178" y="1135559"/>
                    </a:cubicBezTo>
                    <a:cubicBezTo>
                      <a:pt x="3241773" y="1149251"/>
                      <a:pt x="3244055" y="1161455"/>
                      <a:pt x="3248024" y="1172170"/>
                    </a:cubicBezTo>
                    <a:cubicBezTo>
                      <a:pt x="3252787" y="1184474"/>
                      <a:pt x="3258343" y="1190625"/>
                      <a:pt x="3264693" y="1190625"/>
                    </a:cubicBezTo>
                    <a:cubicBezTo>
                      <a:pt x="3298427" y="1190625"/>
                      <a:pt x="3330574" y="1169591"/>
                      <a:pt x="3361134" y="1127522"/>
                    </a:cubicBezTo>
                    <a:cubicBezTo>
                      <a:pt x="3374230" y="1109266"/>
                      <a:pt x="3387526" y="1085850"/>
                      <a:pt x="3401019" y="1057275"/>
                    </a:cubicBezTo>
                    <a:cubicBezTo>
                      <a:pt x="3412529" y="1032669"/>
                      <a:pt x="3424038" y="1005086"/>
                      <a:pt x="3435548" y="974527"/>
                    </a:cubicBezTo>
                    <a:cubicBezTo>
                      <a:pt x="3437135" y="971352"/>
                      <a:pt x="3443584" y="971947"/>
                      <a:pt x="3454895" y="976313"/>
                    </a:cubicBezTo>
                    <a:cubicBezTo>
                      <a:pt x="3466206" y="980678"/>
                      <a:pt x="3471068" y="984250"/>
                      <a:pt x="3469480" y="987028"/>
                    </a:cubicBezTo>
                    <a:cubicBezTo>
                      <a:pt x="3455590" y="1023144"/>
                      <a:pt x="3443683" y="1051719"/>
                      <a:pt x="3433762" y="1072753"/>
                    </a:cubicBezTo>
                    <a:cubicBezTo>
                      <a:pt x="3419871" y="1101725"/>
                      <a:pt x="3405385" y="1126927"/>
                      <a:pt x="3390304" y="1148358"/>
                    </a:cubicBezTo>
                    <a:cubicBezTo>
                      <a:pt x="3352601" y="1200745"/>
                      <a:pt x="3310730" y="1226939"/>
                      <a:pt x="3264693" y="1226939"/>
                    </a:cubicBezTo>
                    <a:cubicBezTo>
                      <a:pt x="3225402" y="1226939"/>
                      <a:pt x="3195438" y="1214636"/>
                      <a:pt x="3174801" y="1190030"/>
                    </a:cubicBezTo>
                    <a:cubicBezTo>
                      <a:pt x="3161704" y="1175345"/>
                      <a:pt x="3154163" y="1159470"/>
                      <a:pt x="3152179" y="1142405"/>
                    </a:cubicBezTo>
                    <a:cubicBezTo>
                      <a:pt x="3150194" y="1125339"/>
                      <a:pt x="3149401" y="1108869"/>
                      <a:pt x="3149798" y="1092994"/>
                    </a:cubicBezTo>
                    <a:lnTo>
                      <a:pt x="3149798" y="1085255"/>
                    </a:lnTo>
                    <a:lnTo>
                      <a:pt x="3149798" y="1049536"/>
                    </a:lnTo>
                    <a:lnTo>
                      <a:pt x="3149798" y="1011957"/>
                    </a:lnTo>
                    <a:lnTo>
                      <a:pt x="3149798" y="986819"/>
                    </a:lnTo>
                    <a:lnTo>
                      <a:pt x="3116460" y="975122"/>
                    </a:lnTo>
                    <a:cubicBezTo>
                      <a:pt x="3124398" y="953691"/>
                      <a:pt x="3131740" y="929878"/>
                      <a:pt x="3138487" y="903685"/>
                    </a:cubicBezTo>
                    <a:cubicBezTo>
                      <a:pt x="3142059" y="890588"/>
                      <a:pt x="3145333" y="877987"/>
                      <a:pt x="3148309" y="865882"/>
                    </a:cubicBezTo>
                    <a:lnTo>
                      <a:pt x="3149798" y="859794"/>
                    </a:lnTo>
                    <a:lnTo>
                      <a:pt x="3149798" y="857715"/>
                    </a:lnTo>
                    <a:lnTo>
                      <a:pt x="3149798" y="855464"/>
                    </a:lnTo>
                    <a:lnTo>
                      <a:pt x="3149798" y="736402"/>
                    </a:lnTo>
                    <a:close/>
                    <a:moveTo>
                      <a:pt x="1322188" y="736402"/>
                    </a:moveTo>
                    <a:cubicBezTo>
                      <a:pt x="1380133" y="736402"/>
                      <a:pt x="1429345" y="760611"/>
                      <a:pt x="1469826" y="809030"/>
                    </a:cubicBezTo>
                    <a:cubicBezTo>
                      <a:pt x="1509514" y="857449"/>
                      <a:pt x="1529358" y="914797"/>
                      <a:pt x="1529358" y="981075"/>
                    </a:cubicBezTo>
                    <a:cubicBezTo>
                      <a:pt x="1529358" y="1047750"/>
                      <a:pt x="1509514" y="1104900"/>
                      <a:pt x="1469826" y="1152525"/>
                    </a:cubicBezTo>
                    <a:cubicBezTo>
                      <a:pt x="1428948" y="1201341"/>
                      <a:pt x="1379736" y="1225749"/>
                      <a:pt x="1322188" y="1225749"/>
                    </a:cubicBezTo>
                    <a:cubicBezTo>
                      <a:pt x="1256704" y="1225749"/>
                      <a:pt x="1201340" y="1201738"/>
                      <a:pt x="1156097" y="1153716"/>
                    </a:cubicBezTo>
                    <a:cubicBezTo>
                      <a:pt x="1110852" y="1106091"/>
                      <a:pt x="1088231" y="1048544"/>
                      <a:pt x="1088231" y="981075"/>
                    </a:cubicBezTo>
                    <a:cubicBezTo>
                      <a:pt x="1088231" y="913210"/>
                      <a:pt x="1110852" y="855663"/>
                      <a:pt x="1156097" y="808435"/>
                    </a:cubicBezTo>
                    <a:cubicBezTo>
                      <a:pt x="1201340" y="760413"/>
                      <a:pt x="1256704" y="736402"/>
                      <a:pt x="1322188" y="736402"/>
                    </a:cubicBezTo>
                    <a:close/>
                    <a:moveTo>
                      <a:pt x="5942408" y="735211"/>
                    </a:moveTo>
                    <a:cubicBezTo>
                      <a:pt x="5979715" y="735211"/>
                      <a:pt x="6007893" y="744935"/>
                      <a:pt x="6026943" y="764381"/>
                    </a:cubicBezTo>
                    <a:cubicBezTo>
                      <a:pt x="6042024" y="779463"/>
                      <a:pt x="6051252" y="797223"/>
                      <a:pt x="6054625" y="817662"/>
                    </a:cubicBezTo>
                    <a:cubicBezTo>
                      <a:pt x="6057998" y="838101"/>
                      <a:pt x="6059685" y="858044"/>
                      <a:pt x="6059685" y="877491"/>
                    </a:cubicBezTo>
                    <a:lnTo>
                      <a:pt x="6059685" y="925015"/>
                    </a:lnTo>
                    <a:lnTo>
                      <a:pt x="6062066" y="919163"/>
                    </a:lnTo>
                    <a:cubicBezTo>
                      <a:pt x="6078338" y="884635"/>
                      <a:pt x="6093022" y="857647"/>
                      <a:pt x="6106119" y="838200"/>
                    </a:cubicBezTo>
                    <a:cubicBezTo>
                      <a:pt x="6120804" y="816769"/>
                      <a:pt x="6140251" y="795536"/>
                      <a:pt x="6164460" y="774502"/>
                    </a:cubicBezTo>
                    <a:cubicBezTo>
                      <a:pt x="6188670" y="753467"/>
                      <a:pt x="6215062" y="740966"/>
                      <a:pt x="6243637" y="736997"/>
                    </a:cubicBezTo>
                    <a:cubicBezTo>
                      <a:pt x="6251971" y="735806"/>
                      <a:pt x="6260305" y="735211"/>
                      <a:pt x="6268640" y="735211"/>
                    </a:cubicBezTo>
                    <a:cubicBezTo>
                      <a:pt x="6325393" y="736799"/>
                      <a:pt x="6365279" y="754658"/>
                      <a:pt x="6388297" y="788789"/>
                    </a:cubicBezTo>
                    <a:cubicBezTo>
                      <a:pt x="6398220" y="804267"/>
                      <a:pt x="6404570" y="820638"/>
                      <a:pt x="6407347" y="837903"/>
                    </a:cubicBezTo>
                    <a:cubicBezTo>
                      <a:pt x="6410126" y="855167"/>
                      <a:pt x="6411515" y="872133"/>
                      <a:pt x="6411515" y="888802"/>
                    </a:cubicBezTo>
                    <a:cubicBezTo>
                      <a:pt x="6411515" y="1038027"/>
                      <a:pt x="6411812" y="1119783"/>
                      <a:pt x="6412408" y="1134070"/>
                    </a:cubicBezTo>
                    <a:cubicBezTo>
                      <a:pt x="6413003" y="1148358"/>
                      <a:pt x="6415285" y="1160860"/>
                      <a:pt x="6419254" y="1171575"/>
                    </a:cubicBezTo>
                    <a:cubicBezTo>
                      <a:pt x="6423223" y="1181894"/>
                      <a:pt x="6425828" y="1187847"/>
                      <a:pt x="6432178" y="1189435"/>
                    </a:cubicBezTo>
                    <a:cubicBezTo>
                      <a:pt x="6458472" y="1172546"/>
                      <a:pt x="6503923" y="1149684"/>
                      <a:pt x="6531044" y="1126170"/>
                    </a:cubicBezTo>
                    <a:cubicBezTo>
                      <a:pt x="6558165" y="1102656"/>
                      <a:pt x="6569785" y="1095774"/>
                      <a:pt x="6577022" y="1089694"/>
                    </a:cubicBezTo>
                    <a:cubicBezTo>
                      <a:pt x="6606697" y="1062938"/>
                      <a:pt x="6615320" y="1053606"/>
                      <a:pt x="6620445" y="1033761"/>
                    </a:cubicBezTo>
                    <a:cubicBezTo>
                      <a:pt x="6625570" y="1013916"/>
                      <a:pt x="6612242" y="967317"/>
                      <a:pt x="6628208" y="929283"/>
                    </a:cubicBezTo>
                    <a:cubicBezTo>
                      <a:pt x="6642496" y="881261"/>
                      <a:pt x="6669285" y="838399"/>
                      <a:pt x="6708576" y="800695"/>
                    </a:cubicBezTo>
                    <a:cubicBezTo>
                      <a:pt x="6753423" y="757039"/>
                      <a:pt x="6802834" y="735410"/>
                      <a:pt x="6856808" y="735806"/>
                    </a:cubicBezTo>
                    <a:cubicBezTo>
                      <a:pt x="6888162" y="735806"/>
                      <a:pt x="6911379" y="746522"/>
                      <a:pt x="6926460" y="767953"/>
                    </a:cubicBezTo>
                    <a:cubicBezTo>
                      <a:pt x="6939160" y="787003"/>
                      <a:pt x="6944716" y="809228"/>
                      <a:pt x="6943129" y="834628"/>
                    </a:cubicBezTo>
                    <a:cubicBezTo>
                      <a:pt x="6941145" y="860425"/>
                      <a:pt x="6936382" y="884238"/>
                      <a:pt x="6928841" y="906066"/>
                    </a:cubicBezTo>
                    <a:cubicBezTo>
                      <a:pt x="6906616" y="965597"/>
                      <a:pt x="6870302" y="1021160"/>
                      <a:pt x="6819899" y="1072753"/>
                    </a:cubicBezTo>
                    <a:cubicBezTo>
                      <a:pt x="6806406" y="1086644"/>
                      <a:pt x="6792565" y="1099592"/>
                      <a:pt x="6778376" y="1111597"/>
                    </a:cubicBezTo>
                    <a:lnTo>
                      <a:pt x="6715107" y="1127177"/>
                    </a:lnTo>
                    <a:lnTo>
                      <a:pt x="6709302" y="1112970"/>
                    </a:lnTo>
                    <a:cubicBezTo>
                      <a:pt x="6729939" y="1136783"/>
                      <a:pt x="6786760" y="1190625"/>
                      <a:pt x="6813351" y="1191816"/>
                    </a:cubicBezTo>
                    <a:cubicBezTo>
                      <a:pt x="6860182" y="1189831"/>
                      <a:pt x="6901656" y="1164035"/>
                      <a:pt x="6937771" y="1114425"/>
                    </a:cubicBezTo>
                    <a:cubicBezTo>
                      <a:pt x="6954440" y="1091803"/>
                      <a:pt x="6972225" y="1061033"/>
                      <a:pt x="6991126" y="1022115"/>
                    </a:cubicBezTo>
                    <a:lnTo>
                      <a:pt x="7008334" y="984942"/>
                    </a:lnTo>
                    <a:lnTo>
                      <a:pt x="7008613" y="982861"/>
                    </a:lnTo>
                    <a:lnTo>
                      <a:pt x="7038379" y="908447"/>
                    </a:lnTo>
                    <a:cubicBezTo>
                      <a:pt x="7053460" y="870744"/>
                      <a:pt x="7065168" y="843459"/>
                      <a:pt x="7073502" y="826592"/>
                    </a:cubicBezTo>
                    <a:cubicBezTo>
                      <a:pt x="7081837" y="809724"/>
                      <a:pt x="7094239" y="790278"/>
                      <a:pt x="7110709" y="768251"/>
                    </a:cubicBezTo>
                    <a:cubicBezTo>
                      <a:pt x="7127180" y="746224"/>
                      <a:pt x="7147320" y="735211"/>
                      <a:pt x="7171133" y="735211"/>
                    </a:cubicBezTo>
                    <a:cubicBezTo>
                      <a:pt x="7208440" y="735211"/>
                      <a:pt x="7236618" y="744935"/>
                      <a:pt x="7255668" y="764381"/>
                    </a:cubicBezTo>
                    <a:cubicBezTo>
                      <a:pt x="7270749" y="779463"/>
                      <a:pt x="7279976" y="797223"/>
                      <a:pt x="7283350" y="817662"/>
                    </a:cubicBezTo>
                    <a:cubicBezTo>
                      <a:pt x="7286723" y="838101"/>
                      <a:pt x="7288410" y="858044"/>
                      <a:pt x="7288410" y="877491"/>
                    </a:cubicBezTo>
                    <a:lnTo>
                      <a:pt x="7288410" y="925015"/>
                    </a:lnTo>
                    <a:lnTo>
                      <a:pt x="7290791" y="919163"/>
                    </a:lnTo>
                    <a:cubicBezTo>
                      <a:pt x="7307063" y="884635"/>
                      <a:pt x="7321747" y="857647"/>
                      <a:pt x="7334844" y="838200"/>
                    </a:cubicBezTo>
                    <a:cubicBezTo>
                      <a:pt x="7349528" y="816769"/>
                      <a:pt x="7368976" y="795536"/>
                      <a:pt x="7393184" y="774502"/>
                    </a:cubicBezTo>
                    <a:cubicBezTo>
                      <a:pt x="7417394" y="753467"/>
                      <a:pt x="7443786" y="740966"/>
                      <a:pt x="7472362" y="736997"/>
                    </a:cubicBezTo>
                    <a:cubicBezTo>
                      <a:pt x="7480696" y="735806"/>
                      <a:pt x="7489030" y="735211"/>
                      <a:pt x="7497364" y="735211"/>
                    </a:cubicBezTo>
                    <a:cubicBezTo>
                      <a:pt x="7554118" y="736799"/>
                      <a:pt x="7594004" y="754658"/>
                      <a:pt x="7617022" y="788789"/>
                    </a:cubicBezTo>
                    <a:cubicBezTo>
                      <a:pt x="7626944" y="804267"/>
                      <a:pt x="7633294" y="820638"/>
                      <a:pt x="7636072" y="837903"/>
                    </a:cubicBezTo>
                    <a:cubicBezTo>
                      <a:pt x="7638850" y="855167"/>
                      <a:pt x="7640240" y="872133"/>
                      <a:pt x="7640240" y="888802"/>
                    </a:cubicBezTo>
                    <a:cubicBezTo>
                      <a:pt x="7640240" y="1038027"/>
                      <a:pt x="7640537" y="1119783"/>
                      <a:pt x="7641132" y="1134070"/>
                    </a:cubicBezTo>
                    <a:cubicBezTo>
                      <a:pt x="7641728" y="1148358"/>
                      <a:pt x="7644010" y="1160860"/>
                      <a:pt x="7647978" y="1171575"/>
                    </a:cubicBezTo>
                    <a:cubicBezTo>
                      <a:pt x="7651948" y="1181894"/>
                      <a:pt x="7657107" y="1187847"/>
                      <a:pt x="7663456" y="1189435"/>
                    </a:cubicBezTo>
                    <a:cubicBezTo>
                      <a:pt x="7702747" y="1191816"/>
                      <a:pt x="7736680" y="1166217"/>
                      <a:pt x="7765255" y="1112639"/>
                    </a:cubicBezTo>
                    <a:cubicBezTo>
                      <a:pt x="7793830" y="1059061"/>
                      <a:pt x="7815460" y="1010642"/>
                      <a:pt x="7830144" y="967383"/>
                    </a:cubicBezTo>
                    <a:cubicBezTo>
                      <a:pt x="7835304" y="955874"/>
                      <a:pt x="7843142" y="952302"/>
                      <a:pt x="7853659" y="956667"/>
                    </a:cubicBezTo>
                    <a:cubicBezTo>
                      <a:pt x="7864176" y="961033"/>
                      <a:pt x="7867649" y="968574"/>
                      <a:pt x="7864077" y="979289"/>
                    </a:cubicBezTo>
                    <a:cubicBezTo>
                      <a:pt x="7838678" y="1054695"/>
                      <a:pt x="7810896" y="1113036"/>
                      <a:pt x="7780733" y="1154311"/>
                    </a:cubicBezTo>
                    <a:cubicBezTo>
                      <a:pt x="7745808" y="1201936"/>
                      <a:pt x="7708105" y="1225550"/>
                      <a:pt x="7667624" y="1225153"/>
                    </a:cubicBezTo>
                    <a:lnTo>
                      <a:pt x="7667624" y="1225749"/>
                    </a:lnTo>
                    <a:cubicBezTo>
                      <a:pt x="7625952" y="1225749"/>
                      <a:pt x="7594996" y="1213644"/>
                      <a:pt x="7574755" y="1189435"/>
                    </a:cubicBezTo>
                    <a:cubicBezTo>
                      <a:pt x="7561658" y="1174750"/>
                      <a:pt x="7554118" y="1158776"/>
                      <a:pt x="7552133" y="1141512"/>
                    </a:cubicBezTo>
                    <a:cubicBezTo>
                      <a:pt x="7550149" y="1124248"/>
                      <a:pt x="7549156" y="1077813"/>
                      <a:pt x="7549156" y="1002209"/>
                    </a:cubicBezTo>
                    <a:lnTo>
                      <a:pt x="7549156" y="888802"/>
                    </a:lnTo>
                    <a:cubicBezTo>
                      <a:pt x="7549156" y="874514"/>
                      <a:pt x="7548562" y="860028"/>
                      <a:pt x="7547370" y="845344"/>
                    </a:cubicBezTo>
                    <a:cubicBezTo>
                      <a:pt x="7546180" y="830660"/>
                      <a:pt x="7543402" y="817166"/>
                      <a:pt x="7539036" y="804863"/>
                    </a:cubicBezTo>
                    <a:cubicBezTo>
                      <a:pt x="7531099" y="784225"/>
                      <a:pt x="7517208" y="773113"/>
                      <a:pt x="7497364" y="771525"/>
                    </a:cubicBezTo>
                    <a:cubicBezTo>
                      <a:pt x="7488634" y="771525"/>
                      <a:pt x="7481886" y="771922"/>
                      <a:pt x="7477124" y="772716"/>
                    </a:cubicBezTo>
                    <a:cubicBezTo>
                      <a:pt x="7456090" y="775891"/>
                      <a:pt x="7435353" y="786210"/>
                      <a:pt x="7414914" y="803672"/>
                    </a:cubicBezTo>
                    <a:cubicBezTo>
                      <a:pt x="7394474" y="821135"/>
                      <a:pt x="7377706" y="839391"/>
                      <a:pt x="7364610" y="858441"/>
                    </a:cubicBezTo>
                    <a:cubicBezTo>
                      <a:pt x="7353100" y="875506"/>
                      <a:pt x="7340599" y="898128"/>
                      <a:pt x="7327105" y="926306"/>
                    </a:cubicBezTo>
                    <a:cubicBezTo>
                      <a:pt x="7313612" y="954485"/>
                      <a:pt x="7301506" y="982266"/>
                      <a:pt x="7290791" y="1009650"/>
                    </a:cubicBezTo>
                    <a:lnTo>
                      <a:pt x="7288410" y="1016595"/>
                    </a:lnTo>
                    <a:lnTo>
                      <a:pt x="7288410" y="1226939"/>
                    </a:lnTo>
                    <a:lnTo>
                      <a:pt x="7197922" y="1226939"/>
                    </a:lnTo>
                    <a:lnTo>
                      <a:pt x="7197922" y="877491"/>
                    </a:lnTo>
                    <a:cubicBezTo>
                      <a:pt x="7197922" y="863600"/>
                      <a:pt x="7197128" y="845145"/>
                      <a:pt x="7195541" y="822127"/>
                    </a:cubicBezTo>
                    <a:cubicBezTo>
                      <a:pt x="7193954" y="799108"/>
                      <a:pt x="7188992" y="783431"/>
                      <a:pt x="7180658" y="775097"/>
                    </a:cubicBezTo>
                    <a:cubicBezTo>
                      <a:pt x="7178277" y="772716"/>
                      <a:pt x="7175102" y="771525"/>
                      <a:pt x="7171133" y="771525"/>
                    </a:cubicBezTo>
                    <a:cubicBezTo>
                      <a:pt x="7163990" y="771525"/>
                      <a:pt x="7154762" y="776387"/>
                      <a:pt x="7143451" y="786110"/>
                    </a:cubicBezTo>
                    <a:cubicBezTo>
                      <a:pt x="7132140" y="795834"/>
                      <a:pt x="7121127" y="811709"/>
                      <a:pt x="7110412" y="833735"/>
                    </a:cubicBezTo>
                    <a:cubicBezTo>
                      <a:pt x="7099696" y="855762"/>
                      <a:pt x="7086798" y="885627"/>
                      <a:pt x="7071716" y="923330"/>
                    </a:cubicBezTo>
                    <a:cubicBezTo>
                      <a:pt x="7064176" y="942181"/>
                      <a:pt x="7057776" y="957808"/>
                      <a:pt x="7052517" y="970211"/>
                    </a:cubicBezTo>
                    <a:lnTo>
                      <a:pt x="7049756" y="976566"/>
                    </a:lnTo>
                    <a:lnTo>
                      <a:pt x="7046713" y="986433"/>
                    </a:lnTo>
                    <a:cubicBezTo>
                      <a:pt x="7034410" y="1014611"/>
                      <a:pt x="7021512" y="1041698"/>
                      <a:pt x="7008018" y="1067693"/>
                    </a:cubicBezTo>
                    <a:cubicBezTo>
                      <a:pt x="6994524" y="1093688"/>
                      <a:pt x="6980038" y="1117005"/>
                      <a:pt x="6964560" y="1137642"/>
                    </a:cubicBezTo>
                    <a:cubicBezTo>
                      <a:pt x="6921301" y="1195586"/>
                      <a:pt x="6858879" y="1219047"/>
                      <a:pt x="6812160" y="1226939"/>
                    </a:cubicBezTo>
                    <a:cubicBezTo>
                      <a:pt x="6765441" y="1234831"/>
                      <a:pt x="6719567" y="1215950"/>
                      <a:pt x="6684245" y="1184994"/>
                    </a:cubicBezTo>
                    <a:cubicBezTo>
                      <a:pt x="6653288" y="1158800"/>
                      <a:pt x="6625824" y="1110935"/>
                      <a:pt x="6636121" y="1113122"/>
                    </a:cubicBezTo>
                    <a:cubicBezTo>
                      <a:pt x="6617825" y="1102102"/>
                      <a:pt x="6603049" y="1128859"/>
                      <a:pt x="6584685" y="1145625"/>
                    </a:cubicBezTo>
                    <a:cubicBezTo>
                      <a:pt x="6566321" y="1162391"/>
                      <a:pt x="6599617" y="1137640"/>
                      <a:pt x="6525936" y="1189399"/>
                    </a:cubicBezTo>
                    <a:cubicBezTo>
                      <a:pt x="6470136" y="1214408"/>
                      <a:pt x="6459792" y="1206935"/>
                      <a:pt x="6438900" y="1225153"/>
                    </a:cubicBezTo>
                    <a:lnTo>
                      <a:pt x="6438900" y="1225749"/>
                    </a:lnTo>
                    <a:cubicBezTo>
                      <a:pt x="6397227" y="1225749"/>
                      <a:pt x="6366271" y="1213644"/>
                      <a:pt x="6346030" y="1189435"/>
                    </a:cubicBezTo>
                    <a:cubicBezTo>
                      <a:pt x="6332933" y="1174750"/>
                      <a:pt x="6325393" y="1158776"/>
                      <a:pt x="6323408" y="1141512"/>
                    </a:cubicBezTo>
                    <a:cubicBezTo>
                      <a:pt x="6321424" y="1124248"/>
                      <a:pt x="6320432" y="1077813"/>
                      <a:pt x="6320432" y="1002209"/>
                    </a:cubicBezTo>
                    <a:lnTo>
                      <a:pt x="6320432" y="888802"/>
                    </a:lnTo>
                    <a:cubicBezTo>
                      <a:pt x="6320432" y="874514"/>
                      <a:pt x="6319837" y="860028"/>
                      <a:pt x="6318646" y="845344"/>
                    </a:cubicBezTo>
                    <a:cubicBezTo>
                      <a:pt x="6317455" y="830660"/>
                      <a:pt x="6314678" y="817166"/>
                      <a:pt x="6310312" y="804863"/>
                    </a:cubicBezTo>
                    <a:cubicBezTo>
                      <a:pt x="6302374" y="784225"/>
                      <a:pt x="6288484" y="773113"/>
                      <a:pt x="6268640" y="771525"/>
                    </a:cubicBezTo>
                    <a:cubicBezTo>
                      <a:pt x="6259909" y="771525"/>
                      <a:pt x="6253162" y="771922"/>
                      <a:pt x="6248399" y="772716"/>
                    </a:cubicBezTo>
                    <a:cubicBezTo>
                      <a:pt x="6227365" y="775891"/>
                      <a:pt x="6206628" y="786210"/>
                      <a:pt x="6186189" y="803672"/>
                    </a:cubicBezTo>
                    <a:cubicBezTo>
                      <a:pt x="6165750" y="821135"/>
                      <a:pt x="6148982" y="839391"/>
                      <a:pt x="6135885" y="858441"/>
                    </a:cubicBezTo>
                    <a:cubicBezTo>
                      <a:pt x="6124376" y="875506"/>
                      <a:pt x="6111874" y="898128"/>
                      <a:pt x="6098380" y="926306"/>
                    </a:cubicBezTo>
                    <a:cubicBezTo>
                      <a:pt x="6084887" y="954485"/>
                      <a:pt x="6072782" y="982266"/>
                      <a:pt x="6062066" y="1009650"/>
                    </a:cubicBezTo>
                    <a:lnTo>
                      <a:pt x="6059685" y="1016595"/>
                    </a:lnTo>
                    <a:lnTo>
                      <a:pt x="6059685" y="1226939"/>
                    </a:lnTo>
                    <a:lnTo>
                      <a:pt x="5969197" y="1226939"/>
                    </a:lnTo>
                    <a:lnTo>
                      <a:pt x="5969197" y="877491"/>
                    </a:lnTo>
                    <a:cubicBezTo>
                      <a:pt x="5969197" y="863600"/>
                      <a:pt x="5968404" y="845145"/>
                      <a:pt x="5966816" y="822127"/>
                    </a:cubicBezTo>
                    <a:cubicBezTo>
                      <a:pt x="5965229" y="799108"/>
                      <a:pt x="5960268" y="783431"/>
                      <a:pt x="5951933" y="775097"/>
                    </a:cubicBezTo>
                    <a:cubicBezTo>
                      <a:pt x="5949552" y="772716"/>
                      <a:pt x="5946377" y="771525"/>
                      <a:pt x="5942408" y="771525"/>
                    </a:cubicBezTo>
                    <a:cubicBezTo>
                      <a:pt x="5935265" y="771525"/>
                      <a:pt x="5926037" y="776387"/>
                      <a:pt x="5914726" y="786110"/>
                    </a:cubicBezTo>
                    <a:cubicBezTo>
                      <a:pt x="5903415" y="795834"/>
                      <a:pt x="5892402" y="811709"/>
                      <a:pt x="5881687" y="833735"/>
                    </a:cubicBezTo>
                    <a:cubicBezTo>
                      <a:pt x="5870971" y="855762"/>
                      <a:pt x="5858073" y="885627"/>
                      <a:pt x="5842991" y="923330"/>
                    </a:cubicBezTo>
                    <a:cubicBezTo>
                      <a:pt x="5827910" y="961033"/>
                      <a:pt x="5817393" y="985838"/>
                      <a:pt x="5811440" y="997744"/>
                    </a:cubicBezTo>
                    <a:cubicBezTo>
                      <a:pt x="5805487" y="1008063"/>
                      <a:pt x="5797450" y="1011138"/>
                      <a:pt x="5787329" y="1006971"/>
                    </a:cubicBezTo>
                    <a:cubicBezTo>
                      <a:pt x="5777209" y="1002804"/>
                      <a:pt x="5774729" y="994767"/>
                      <a:pt x="5779888" y="982861"/>
                    </a:cubicBezTo>
                    <a:lnTo>
                      <a:pt x="5809654" y="908447"/>
                    </a:lnTo>
                    <a:cubicBezTo>
                      <a:pt x="5824735" y="870744"/>
                      <a:pt x="5836443" y="843459"/>
                      <a:pt x="5844777" y="826592"/>
                    </a:cubicBezTo>
                    <a:cubicBezTo>
                      <a:pt x="5853112" y="809724"/>
                      <a:pt x="5865514" y="790278"/>
                      <a:pt x="5881984" y="768251"/>
                    </a:cubicBezTo>
                    <a:cubicBezTo>
                      <a:pt x="5898455" y="746224"/>
                      <a:pt x="5918596" y="735211"/>
                      <a:pt x="5942408" y="735211"/>
                    </a:cubicBezTo>
                    <a:close/>
                    <a:moveTo>
                      <a:pt x="5061941" y="559594"/>
                    </a:moveTo>
                    <a:cubicBezTo>
                      <a:pt x="5076626" y="559594"/>
                      <a:pt x="5089127" y="564753"/>
                      <a:pt x="5099446" y="575072"/>
                    </a:cubicBezTo>
                    <a:cubicBezTo>
                      <a:pt x="5109765" y="585391"/>
                      <a:pt x="5114924" y="597892"/>
                      <a:pt x="5114924" y="612577"/>
                    </a:cubicBezTo>
                    <a:cubicBezTo>
                      <a:pt x="5114924" y="627261"/>
                      <a:pt x="5109765" y="639862"/>
                      <a:pt x="5099446" y="650379"/>
                    </a:cubicBezTo>
                    <a:cubicBezTo>
                      <a:pt x="5089127" y="660896"/>
                      <a:pt x="5076626" y="666155"/>
                      <a:pt x="5061941" y="666155"/>
                    </a:cubicBezTo>
                    <a:cubicBezTo>
                      <a:pt x="5047257" y="666155"/>
                      <a:pt x="5034656" y="660896"/>
                      <a:pt x="5024139" y="650379"/>
                    </a:cubicBezTo>
                    <a:cubicBezTo>
                      <a:pt x="5013622" y="639862"/>
                      <a:pt x="5008363" y="627261"/>
                      <a:pt x="5008363" y="612577"/>
                    </a:cubicBezTo>
                    <a:cubicBezTo>
                      <a:pt x="5008363" y="597892"/>
                      <a:pt x="5013622" y="585391"/>
                      <a:pt x="5024139" y="575072"/>
                    </a:cubicBezTo>
                    <a:cubicBezTo>
                      <a:pt x="5034656" y="564753"/>
                      <a:pt x="5047257" y="559594"/>
                      <a:pt x="5061941" y="559594"/>
                    </a:cubicBezTo>
                    <a:close/>
                    <a:moveTo>
                      <a:pt x="3195041" y="559594"/>
                    </a:moveTo>
                    <a:cubicBezTo>
                      <a:pt x="3209726" y="559594"/>
                      <a:pt x="3222227" y="564753"/>
                      <a:pt x="3232546" y="575072"/>
                    </a:cubicBezTo>
                    <a:cubicBezTo>
                      <a:pt x="3242865" y="585391"/>
                      <a:pt x="3248024" y="597892"/>
                      <a:pt x="3248024" y="612577"/>
                    </a:cubicBezTo>
                    <a:cubicBezTo>
                      <a:pt x="3248024" y="627261"/>
                      <a:pt x="3242865" y="639862"/>
                      <a:pt x="3232546" y="650379"/>
                    </a:cubicBezTo>
                    <a:cubicBezTo>
                      <a:pt x="3222227" y="660896"/>
                      <a:pt x="3209726" y="666155"/>
                      <a:pt x="3195041" y="666155"/>
                    </a:cubicBezTo>
                    <a:cubicBezTo>
                      <a:pt x="3180357" y="666155"/>
                      <a:pt x="3167756" y="660896"/>
                      <a:pt x="3157239" y="650379"/>
                    </a:cubicBezTo>
                    <a:cubicBezTo>
                      <a:pt x="3146722" y="639862"/>
                      <a:pt x="3141463" y="627261"/>
                      <a:pt x="3141463" y="612577"/>
                    </a:cubicBezTo>
                    <a:cubicBezTo>
                      <a:pt x="3141463" y="597892"/>
                      <a:pt x="3146722" y="585391"/>
                      <a:pt x="3157239" y="575072"/>
                    </a:cubicBezTo>
                    <a:cubicBezTo>
                      <a:pt x="3167756" y="564753"/>
                      <a:pt x="3180357" y="559594"/>
                      <a:pt x="3195041" y="559594"/>
                    </a:cubicBezTo>
                    <a:close/>
                    <a:moveTo>
                      <a:pt x="6850260" y="545902"/>
                    </a:moveTo>
                    <a:lnTo>
                      <a:pt x="6860976" y="556022"/>
                    </a:lnTo>
                    <a:lnTo>
                      <a:pt x="6968132" y="652463"/>
                    </a:lnTo>
                    <a:lnTo>
                      <a:pt x="6947296" y="681633"/>
                    </a:lnTo>
                    <a:lnTo>
                      <a:pt x="6820494" y="613767"/>
                    </a:lnTo>
                    <a:lnTo>
                      <a:pt x="6762154" y="659011"/>
                    </a:lnTo>
                    <a:lnTo>
                      <a:pt x="6735365" y="679847"/>
                    </a:lnTo>
                    <a:lnTo>
                      <a:pt x="6713338" y="651272"/>
                    </a:lnTo>
                    <a:lnTo>
                      <a:pt x="6838354" y="554831"/>
                    </a:lnTo>
                    <a:lnTo>
                      <a:pt x="6850260" y="545902"/>
                    </a:lnTo>
                    <a:close/>
                    <a:moveTo>
                      <a:pt x="1423391" y="502444"/>
                    </a:moveTo>
                    <a:lnTo>
                      <a:pt x="1435893" y="524470"/>
                    </a:lnTo>
                    <a:lnTo>
                      <a:pt x="1453158" y="556022"/>
                    </a:lnTo>
                    <a:lnTo>
                      <a:pt x="1460897" y="570310"/>
                    </a:lnTo>
                    <a:lnTo>
                      <a:pt x="1447800" y="579239"/>
                    </a:lnTo>
                    <a:lnTo>
                      <a:pt x="1318617" y="668536"/>
                    </a:lnTo>
                    <a:lnTo>
                      <a:pt x="1295400" y="641747"/>
                    </a:lnTo>
                    <a:lnTo>
                      <a:pt x="1406723" y="520899"/>
                    </a:lnTo>
                    <a:lnTo>
                      <a:pt x="1423391" y="502444"/>
                    </a:lnTo>
                    <a:close/>
                    <a:moveTo>
                      <a:pt x="3959423" y="491133"/>
                    </a:moveTo>
                    <a:lnTo>
                      <a:pt x="4049910" y="491133"/>
                    </a:lnTo>
                    <a:lnTo>
                      <a:pt x="4049910" y="673299"/>
                    </a:lnTo>
                    <a:lnTo>
                      <a:pt x="4049910" y="715994"/>
                    </a:lnTo>
                    <a:lnTo>
                      <a:pt x="4049910" y="719138"/>
                    </a:lnTo>
                    <a:lnTo>
                      <a:pt x="4126706" y="719138"/>
                    </a:lnTo>
                    <a:lnTo>
                      <a:pt x="4126706" y="754856"/>
                    </a:lnTo>
                    <a:lnTo>
                      <a:pt x="4049910" y="754856"/>
                    </a:lnTo>
                    <a:lnTo>
                      <a:pt x="4049910" y="784306"/>
                    </a:lnTo>
                    <a:lnTo>
                      <a:pt x="4049910" y="855464"/>
                    </a:lnTo>
                    <a:lnTo>
                      <a:pt x="4049910" y="1085255"/>
                    </a:lnTo>
                    <a:lnTo>
                      <a:pt x="4049910" y="1093589"/>
                    </a:lnTo>
                    <a:cubicBezTo>
                      <a:pt x="4049910" y="1107877"/>
                      <a:pt x="4050208" y="1121867"/>
                      <a:pt x="4050803" y="1135559"/>
                    </a:cubicBezTo>
                    <a:cubicBezTo>
                      <a:pt x="4051398" y="1149251"/>
                      <a:pt x="4053680" y="1161455"/>
                      <a:pt x="4057649" y="1172170"/>
                    </a:cubicBezTo>
                    <a:cubicBezTo>
                      <a:pt x="4062412" y="1184474"/>
                      <a:pt x="4067968" y="1190625"/>
                      <a:pt x="4074318" y="1190625"/>
                    </a:cubicBezTo>
                    <a:cubicBezTo>
                      <a:pt x="4108052" y="1190625"/>
                      <a:pt x="4140199" y="1169591"/>
                      <a:pt x="4170759" y="1127522"/>
                    </a:cubicBezTo>
                    <a:cubicBezTo>
                      <a:pt x="4183856" y="1109266"/>
                      <a:pt x="4197151" y="1085850"/>
                      <a:pt x="4210645" y="1057275"/>
                    </a:cubicBezTo>
                    <a:cubicBezTo>
                      <a:pt x="4222154" y="1032669"/>
                      <a:pt x="4233663" y="1005086"/>
                      <a:pt x="4245173" y="974527"/>
                    </a:cubicBezTo>
                    <a:lnTo>
                      <a:pt x="4279106" y="987028"/>
                    </a:lnTo>
                    <a:cubicBezTo>
                      <a:pt x="4265215" y="1023144"/>
                      <a:pt x="4253309" y="1051719"/>
                      <a:pt x="4243387" y="1072753"/>
                    </a:cubicBezTo>
                    <a:cubicBezTo>
                      <a:pt x="4229496" y="1101725"/>
                      <a:pt x="4215010" y="1126927"/>
                      <a:pt x="4199929" y="1148358"/>
                    </a:cubicBezTo>
                    <a:cubicBezTo>
                      <a:pt x="4162226" y="1200745"/>
                      <a:pt x="4120356" y="1226939"/>
                      <a:pt x="4074318" y="1226939"/>
                    </a:cubicBezTo>
                    <a:cubicBezTo>
                      <a:pt x="4035027" y="1226939"/>
                      <a:pt x="4005063" y="1214636"/>
                      <a:pt x="3984426" y="1190030"/>
                    </a:cubicBezTo>
                    <a:cubicBezTo>
                      <a:pt x="3971329" y="1175345"/>
                      <a:pt x="3963788" y="1159470"/>
                      <a:pt x="3961804" y="1142405"/>
                    </a:cubicBezTo>
                    <a:cubicBezTo>
                      <a:pt x="3959819" y="1125339"/>
                      <a:pt x="3959026" y="1108869"/>
                      <a:pt x="3959423" y="1092994"/>
                    </a:cubicBezTo>
                    <a:lnTo>
                      <a:pt x="3959423" y="1085255"/>
                    </a:lnTo>
                    <a:lnTo>
                      <a:pt x="3959423" y="1049536"/>
                    </a:lnTo>
                    <a:lnTo>
                      <a:pt x="3959423" y="1011957"/>
                    </a:lnTo>
                    <a:lnTo>
                      <a:pt x="3959423" y="986819"/>
                    </a:lnTo>
                    <a:lnTo>
                      <a:pt x="3926085" y="975122"/>
                    </a:lnTo>
                    <a:cubicBezTo>
                      <a:pt x="3934023" y="953691"/>
                      <a:pt x="3941365" y="929878"/>
                      <a:pt x="3948112" y="903685"/>
                    </a:cubicBezTo>
                    <a:cubicBezTo>
                      <a:pt x="3951684" y="890588"/>
                      <a:pt x="3954958" y="877987"/>
                      <a:pt x="3957934" y="865882"/>
                    </a:cubicBezTo>
                    <a:lnTo>
                      <a:pt x="3959423" y="859794"/>
                    </a:lnTo>
                    <a:lnTo>
                      <a:pt x="3959423" y="857715"/>
                    </a:lnTo>
                    <a:lnTo>
                      <a:pt x="3959423" y="855464"/>
                    </a:lnTo>
                    <a:lnTo>
                      <a:pt x="3959423" y="754856"/>
                    </a:lnTo>
                    <a:lnTo>
                      <a:pt x="3882032" y="754856"/>
                    </a:lnTo>
                    <a:lnTo>
                      <a:pt x="3882032" y="719138"/>
                    </a:lnTo>
                    <a:lnTo>
                      <a:pt x="3959423" y="719138"/>
                    </a:lnTo>
                    <a:lnTo>
                      <a:pt x="3959423" y="491133"/>
                    </a:lnTo>
                    <a:close/>
                    <a:moveTo>
                      <a:pt x="3384351" y="408385"/>
                    </a:moveTo>
                    <a:lnTo>
                      <a:pt x="3396852" y="430411"/>
                    </a:lnTo>
                    <a:lnTo>
                      <a:pt x="3414116" y="461963"/>
                    </a:lnTo>
                    <a:lnTo>
                      <a:pt x="3421855" y="476250"/>
                    </a:lnTo>
                    <a:lnTo>
                      <a:pt x="3408759" y="485180"/>
                    </a:lnTo>
                    <a:lnTo>
                      <a:pt x="3279576" y="574477"/>
                    </a:lnTo>
                    <a:lnTo>
                      <a:pt x="3256359" y="547688"/>
                    </a:lnTo>
                    <a:lnTo>
                      <a:pt x="3367682" y="426839"/>
                    </a:lnTo>
                    <a:lnTo>
                      <a:pt x="3384351" y="408385"/>
                    </a:lnTo>
                    <a:close/>
                    <a:moveTo>
                      <a:pt x="5076824" y="403027"/>
                    </a:moveTo>
                    <a:lnTo>
                      <a:pt x="5094088" y="421481"/>
                    </a:lnTo>
                    <a:lnTo>
                      <a:pt x="5204816" y="542330"/>
                    </a:lnTo>
                    <a:lnTo>
                      <a:pt x="5181004" y="569119"/>
                    </a:lnTo>
                    <a:lnTo>
                      <a:pt x="5053012" y="479822"/>
                    </a:lnTo>
                    <a:lnTo>
                      <a:pt x="5039319" y="470892"/>
                    </a:lnTo>
                    <a:lnTo>
                      <a:pt x="5047654" y="456605"/>
                    </a:lnTo>
                    <a:lnTo>
                      <a:pt x="5064918" y="425053"/>
                    </a:lnTo>
                    <a:lnTo>
                      <a:pt x="5076824" y="403027"/>
                    </a:lnTo>
                    <a:close/>
                    <a:moveTo>
                      <a:pt x="4549377" y="36909"/>
                    </a:moveTo>
                    <a:cubicBezTo>
                      <a:pt x="4535487" y="36909"/>
                      <a:pt x="4522192" y="45045"/>
                      <a:pt x="4509491" y="61317"/>
                    </a:cubicBezTo>
                    <a:cubicBezTo>
                      <a:pt x="4496791" y="77589"/>
                      <a:pt x="4486870" y="95250"/>
                      <a:pt x="4479726" y="114300"/>
                    </a:cubicBezTo>
                    <a:cubicBezTo>
                      <a:pt x="4463851" y="155972"/>
                      <a:pt x="4452341" y="204788"/>
                      <a:pt x="4445198" y="260747"/>
                    </a:cubicBezTo>
                    <a:cubicBezTo>
                      <a:pt x="4440038" y="304006"/>
                      <a:pt x="4437459" y="355600"/>
                      <a:pt x="4437459" y="415528"/>
                    </a:cubicBezTo>
                    <a:lnTo>
                      <a:pt x="4437459" y="609005"/>
                    </a:lnTo>
                    <a:cubicBezTo>
                      <a:pt x="4483893" y="521295"/>
                      <a:pt x="4521001" y="446286"/>
                      <a:pt x="4548782" y="383977"/>
                    </a:cubicBezTo>
                    <a:cubicBezTo>
                      <a:pt x="4576563" y="321667"/>
                      <a:pt x="4594621" y="252413"/>
                      <a:pt x="4602956" y="176213"/>
                    </a:cubicBezTo>
                    <a:cubicBezTo>
                      <a:pt x="4608115" y="122237"/>
                      <a:pt x="4603352" y="84137"/>
                      <a:pt x="4588668" y="61912"/>
                    </a:cubicBezTo>
                    <a:cubicBezTo>
                      <a:pt x="4577952" y="45244"/>
                      <a:pt x="4564856" y="36909"/>
                      <a:pt x="4549377" y="36909"/>
                    </a:cubicBezTo>
                    <a:close/>
                    <a:moveTo>
                      <a:pt x="2682478" y="36909"/>
                    </a:moveTo>
                    <a:cubicBezTo>
                      <a:pt x="2668587" y="36909"/>
                      <a:pt x="2655292" y="45045"/>
                      <a:pt x="2642592" y="61317"/>
                    </a:cubicBezTo>
                    <a:cubicBezTo>
                      <a:pt x="2629892" y="77589"/>
                      <a:pt x="2619970" y="95250"/>
                      <a:pt x="2612826" y="114300"/>
                    </a:cubicBezTo>
                    <a:cubicBezTo>
                      <a:pt x="2596951" y="155972"/>
                      <a:pt x="2585442" y="204788"/>
                      <a:pt x="2578298" y="260747"/>
                    </a:cubicBezTo>
                    <a:cubicBezTo>
                      <a:pt x="2573139" y="304006"/>
                      <a:pt x="2570559" y="355600"/>
                      <a:pt x="2570559" y="415528"/>
                    </a:cubicBezTo>
                    <a:lnTo>
                      <a:pt x="2570559" y="609005"/>
                    </a:lnTo>
                    <a:cubicBezTo>
                      <a:pt x="2616993" y="521295"/>
                      <a:pt x="2654101" y="446286"/>
                      <a:pt x="2681882" y="383977"/>
                    </a:cubicBezTo>
                    <a:cubicBezTo>
                      <a:pt x="2709663" y="321667"/>
                      <a:pt x="2727722" y="252413"/>
                      <a:pt x="2736056" y="176213"/>
                    </a:cubicBezTo>
                    <a:cubicBezTo>
                      <a:pt x="2741215" y="122237"/>
                      <a:pt x="2736452" y="84137"/>
                      <a:pt x="2721768" y="61912"/>
                    </a:cubicBezTo>
                    <a:cubicBezTo>
                      <a:pt x="2711053" y="45244"/>
                      <a:pt x="2697956" y="36909"/>
                      <a:pt x="2682478" y="36909"/>
                    </a:cubicBezTo>
                    <a:close/>
                    <a:moveTo>
                      <a:pt x="894159" y="36314"/>
                    </a:moveTo>
                    <a:cubicBezTo>
                      <a:pt x="830659" y="37108"/>
                      <a:pt x="768151" y="62904"/>
                      <a:pt x="706635" y="113704"/>
                    </a:cubicBezTo>
                    <a:cubicBezTo>
                      <a:pt x="653057" y="157758"/>
                      <a:pt x="605829" y="214709"/>
                      <a:pt x="564951" y="284559"/>
                    </a:cubicBezTo>
                    <a:cubicBezTo>
                      <a:pt x="507801" y="383778"/>
                      <a:pt x="470892" y="485974"/>
                      <a:pt x="454223" y="591145"/>
                    </a:cubicBezTo>
                    <a:cubicBezTo>
                      <a:pt x="514548" y="585192"/>
                      <a:pt x="571400" y="572889"/>
                      <a:pt x="624780" y="554236"/>
                    </a:cubicBezTo>
                    <a:cubicBezTo>
                      <a:pt x="678160" y="535583"/>
                      <a:pt x="721518" y="515739"/>
                      <a:pt x="754856" y="494705"/>
                    </a:cubicBezTo>
                    <a:cubicBezTo>
                      <a:pt x="844947" y="438745"/>
                      <a:pt x="909637" y="371971"/>
                      <a:pt x="948927" y="294382"/>
                    </a:cubicBezTo>
                    <a:cubicBezTo>
                      <a:pt x="988218" y="216793"/>
                      <a:pt x="1000522" y="152599"/>
                      <a:pt x="985837" y="101798"/>
                    </a:cubicBezTo>
                    <a:cubicBezTo>
                      <a:pt x="972740" y="57745"/>
                      <a:pt x="942181" y="35917"/>
                      <a:pt x="894159" y="36314"/>
                    </a:cubicBezTo>
                    <a:close/>
                    <a:moveTo>
                      <a:pt x="4549377" y="595"/>
                    </a:moveTo>
                    <a:cubicBezTo>
                      <a:pt x="4558902" y="595"/>
                      <a:pt x="4570015" y="3274"/>
                      <a:pt x="4582715" y="8632"/>
                    </a:cubicBezTo>
                    <a:cubicBezTo>
                      <a:pt x="4595415" y="13990"/>
                      <a:pt x="4607520" y="25003"/>
                      <a:pt x="4619029" y="41672"/>
                    </a:cubicBezTo>
                    <a:cubicBezTo>
                      <a:pt x="4638476" y="71040"/>
                      <a:pt x="4645024" y="117078"/>
                      <a:pt x="4638674" y="179784"/>
                    </a:cubicBezTo>
                    <a:cubicBezTo>
                      <a:pt x="4629943" y="259556"/>
                      <a:pt x="4611389" y="331490"/>
                      <a:pt x="4583013" y="395585"/>
                    </a:cubicBezTo>
                    <a:cubicBezTo>
                      <a:pt x="4554636" y="459681"/>
                      <a:pt x="4506118" y="557213"/>
                      <a:pt x="4437459" y="688181"/>
                    </a:cubicBezTo>
                    <a:lnTo>
                      <a:pt x="4437459" y="912933"/>
                    </a:lnTo>
                    <a:lnTo>
                      <a:pt x="4448249" y="890662"/>
                    </a:lnTo>
                    <a:cubicBezTo>
                      <a:pt x="4458716" y="870173"/>
                      <a:pt x="4468812" y="852686"/>
                      <a:pt x="4478535" y="838200"/>
                    </a:cubicBezTo>
                    <a:cubicBezTo>
                      <a:pt x="4522985" y="769541"/>
                      <a:pt x="4575769" y="735013"/>
                      <a:pt x="4636888" y="734616"/>
                    </a:cubicBezTo>
                    <a:cubicBezTo>
                      <a:pt x="4696023" y="734219"/>
                      <a:pt x="4737694" y="752078"/>
                      <a:pt x="4761904" y="788194"/>
                    </a:cubicBezTo>
                    <a:cubicBezTo>
                      <a:pt x="4772223" y="804069"/>
                      <a:pt x="4778573" y="820539"/>
                      <a:pt x="4780954" y="837605"/>
                    </a:cubicBezTo>
                    <a:cubicBezTo>
                      <a:pt x="4783335" y="854670"/>
                      <a:pt x="4784526" y="871538"/>
                      <a:pt x="4784526" y="888206"/>
                    </a:cubicBezTo>
                    <a:lnTo>
                      <a:pt x="4784526" y="1093589"/>
                    </a:lnTo>
                    <a:cubicBezTo>
                      <a:pt x="4784526" y="1107877"/>
                      <a:pt x="4784923" y="1121867"/>
                      <a:pt x="4785716" y="1135559"/>
                    </a:cubicBezTo>
                    <a:cubicBezTo>
                      <a:pt x="4786510" y="1149251"/>
                      <a:pt x="4788892" y="1161455"/>
                      <a:pt x="4792860" y="1172170"/>
                    </a:cubicBezTo>
                    <a:cubicBezTo>
                      <a:pt x="4798020" y="1184474"/>
                      <a:pt x="4803377" y="1190625"/>
                      <a:pt x="4808933" y="1190625"/>
                    </a:cubicBezTo>
                    <a:cubicBezTo>
                      <a:pt x="4843462" y="1190625"/>
                      <a:pt x="4875608" y="1169591"/>
                      <a:pt x="4905374" y="1127522"/>
                    </a:cubicBezTo>
                    <a:cubicBezTo>
                      <a:pt x="4918471" y="1110060"/>
                      <a:pt x="4931965" y="1086644"/>
                      <a:pt x="4945855" y="1057275"/>
                    </a:cubicBezTo>
                    <a:cubicBezTo>
                      <a:pt x="4957762" y="1032669"/>
                      <a:pt x="4969271" y="1005086"/>
                      <a:pt x="4980383" y="974527"/>
                    </a:cubicBezTo>
                    <a:lnTo>
                      <a:pt x="5013721" y="987028"/>
                    </a:lnTo>
                    <a:cubicBezTo>
                      <a:pt x="5003799" y="1016000"/>
                      <a:pt x="4992091" y="1044575"/>
                      <a:pt x="4978597" y="1072753"/>
                    </a:cubicBezTo>
                    <a:cubicBezTo>
                      <a:pt x="4964707" y="1102519"/>
                      <a:pt x="4950022" y="1127720"/>
                      <a:pt x="4934544" y="1148358"/>
                    </a:cubicBezTo>
                    <a:cubicBezTo>
                      <a:pt x="4897635" y="1200745"/>
                      <a:pt x="4855765" y="1226939"/>
                      <a:pt x="4808933" y="1226939"/>
                    </a:cubicBezTo>
                    <a:cubicBezTo>
                      <a:pt x="4770040" y="1226939"/>
                      <a:pt x="4740076" y="1214636"/>
                      <a:pt x="4719041" y="1190030"/>
                    </a:cubicBezTo>
                    <a:cubicBezTo>
                      <a:pt x="4706341" y="1175345"/>
                      <a:pt x="4698999" y="1159470"/>
                      <a:pt x="4697015" y="1142405"/>
                    </a:cubicBezTo>
                    <a:cubicBezTo>
                      <a:pt x="4695030" y="1125339"/>
                      <a:pt x="4694038" y="1108869"/>
                      <a:pt x="4694038" y="1092994"/>
                    </a:cubicBezTo>
                    <a:lnTo>
                      <a:pt x="4694038" y="888206"/>
                    </a:lnTo>
                    <a:cubicBezTo>
                      <a:pt x="4694038" y="873919"/>
                      <a:pt x="4693443" y="859532"/>
                      <a:pt x="4692252" y="845046"/>
                    </a:cubicBezTo>
                    <a:cubicBezTo>
                      <a:pt x="4691062" y="830560"/>
                      <a:pt x="4688085" y="817166"/>
                      <a:pt x="4683323" y="804863"/>
                    </a:cubicBezTo>
                    <a:cubicBezTo>
                      <a:pt x="4675385" y="782241"/>
                      <a:pt x="4659907" y="770930"/>
                      <a:pt x="4636888" y="770930"/>
                    </a:cubicBezTo>
                    <a:cubicBezTo>
                      <a:pt x="4605535" y="771327"/>
                      <a:pt x="4578548" y="782737"/>
                      <a:pt x="4555926" y="805160"/>
                    </a:cubicBezTo>
                    <a:cubicBezTo>
                      <a:pt x="4533304" y="827584"/>
                      <a:pt x="4517429" y="845344"/>
                      <a:pt x="4508301" y="858441"/>
                    </a:cubicBezTo>
                    <a:cubicBezTo>
                      <a:pt x="4490441" y="885428"/>
                      <a:pt x="4470598" y="924421"/>
                      <a:pt x="4448770" y="975420"/>
                    </a:cubicBezTo>
                    <a:lnTo>
                      <a:pt x="4437459" y="1002687"/>
                    </a:lnTo>
                    <a:lnTo>
                      <a:pt x="4437459" y="1228725"/>
                    </a:lnTo>
                    <a:lnTo>
                      <a:pt x="4346376" y="1228725"/>
                    </a:lnTo>
                    <a:lnTo>
                      <a:pt x="4346376" y="863799"/>
                    </a:lnTo>
                    <a:lnTo>
                      <a:pt x="4282677" y="988814"/>
                    </a:lnTo>
                    <a:lnTo>
                      <a:pt x="4251126" y="972741"/>
                    </a:lnTo>
                    <a:lnTo>
                      <a:pt x="4346376" y="780455"/>
                    </a:lnTo>
                    <a:lnTo>
                      <a:pt x="4346376" y="415528"/>
                    </a:lnTo>
                    <a:cubicBezTo>
                      <a:pt x="4346376" y="356394"/>
                      <a:pt x="4350345" y="303014"/>
                      <a:pt x="4358282" y="255389"/>
                    </a:cubicBezTo>
                    <a:cubicBezTo>
                      <a:pt x="4368998" y="197445"/>
                      <a:pt x="4386262" y="145455"/>
                      <a:pt x="4410074" y="99417"/>
                    </a:cubicBezTo>
                    <a:cubicBezTo>
                      <a:pt x="4421981" y="76795"/>
                      <a:pt x="4440435" y="54669"/>
                      <a:pt x="4465438" y="33040"/>
                    </a:cubicBezTo>
                    <a:cubicBezTo>
                      <a:pt x="4490441" y="11410"/>
                      <a:pt x="4518421" y="595"/>
                      <a:pt x="4549377" y="595"/>
                    </a:cubicBezTo>
                    <a:close/>
                    <a:moveTo>
                      <a:pt x="2682478" y="595"/>
                    </a:moveTo>
                    <a:cubicBezTo>
                      <a:pt x="2692003" y="595"/>
                      <a:pt x="2703115" y="3274"/>
                      <a:pt x="2715816" y="8632"/>
                    </a:cubicBezTo>
                    <a:cubicBezTo>
                      <a:pt x="2728515" y="13990"/>
                      <a:pt x="2740620" y="25003"/>
                      <a:pt x="2752129" y="41672"/>
                    </a:cubicBezTo>
                    <a:cubicBezTo>
                      <a:pt x="2771576" y="71040"/>
                      <a:pt x="2778124" y="117078"/>
                      <a:pt x="2771774" y="179784"/>
                    </a:cubicBezTo>
                    <a:cubicBezTo>
                      <a:pt x="2763043" y="259556"/>
                      <a:pt x="2744490" y="331490"/>
                      <a:pt x="2716113" y="395585"/>
                    </a:cubicBezTo>
                    <a:cubicBezTo>
                      <a:pt x="2687736" y="459681"/>
                      <a:pt x="2639218" y="557213"/>
                      <a:pt x="2570559" y="688181"/>
                    </a:cubicBezTo>
                    <a:lnTo>
                      <a:pt x="2570559" y="912933"/>
                    </a:lnTo>
                    <a:lnTo>
                      <a:pt x="2581349" y="890662"/>
                    </a:lnTo>
                    <a:cubicBezTo>
                      <a:pt x="2591817" y="870173"/>
                      <a:pt x="2601912" y="852686"/>
                      <a:pt x="2611636" y="838200"/>
                    </a:cubicBezTo>
                    <a:cubicBezTo>
                      <a:pt x="2656085" y="769541"/>
                      <a:pt x="2708869" y="735013"/>
                      <a:pt x="2769989" y="734616"/>
                    </a:cubicBezTo>
                    <a:cubicBezTo>
                      <a:pt x="2829123" y="734219"/>
                      <a:pt x="2870795" y="752078"/>
                      <a:pt x="2895004" y="788194"/>
                    </a:cubicBezTo>
                    <a:cubicBezTo>
                      <a:pt x="2905323" y="804069"/>
                      <a:pt x="2911673" y="820539"/>
                      <a:pt x="2914054" y="837605"/>
                    </a:cubicBezTo>
                    <a:cubicBezTo>
                      <a:pt x="2916435" y="854670"/>
                      <a:pt x="2917626" y="871538"/>
                      <a:pt x="2917626" y="888206"/>
                    </a:cubicBezTo>
                    <a:lnTo>
                      <a:pt x="2917626" y="1093589"/>
                    </a:lnTo>
                    <a:cubicBezTo>
                      <a:pt x="2917626" y="1107877"/>
                      <a:pt x="2918023" y="1121867"/>
                      <a:pt x="2918816" y="1135559"/>
                    </a:cubicBezTo>
                    <a:cubicBezTo>
                      <a:pt x="2919610" y="1149251"/>
                      <a:pt x="2921991" y="1161455"/>
                      <a:pt x="2925960" y="1172170"/>
                    </a:cubicBezTo>
                    <a:cubicBezTo>
                      <a:pt x="2931119" y="1184474"/>
                      <a:pt x="2936477" y="1190625"/>
                      <a:pt x="2942034" y="1190625"/>
                    </a:cubicBezTo>
                    <a:cubicBezTo>
                      <a:pt x="2976562" y="1190625"/>
                      <a:pt x="3008709" y="1169591"/>
                      <a:pt x="3038474" y="1127522"/>
                    </a:cubicBezTo>
                    <a:cubicBezTo>
                      <a:pt x="3051571" y="1110060"/>
                      <a:pt x="3065065" y="1086644"/>
                      <a:pt x="3078955" y="1057275"/>
                    </a:cubicBezTo>
                    <a:cubicBezTo>
                      <a:pt x="3090862" y="1032669"/>
                      <a:pt x="3102371" y="1005086"/>
                      <a:pt x="3113484" y="974527"/>
                    </a:cubicBezTo>
                    <a:lnTo>
                      <a:pt x="3146821" y="987028"/>
                    </a:lnTo>
                    <a:cubicBezTo>
                      <a:pt x="3136899" y="1016000"/>
                      <a:pt x="3125191" y="1044575"/>
                      <a:pt x="3111698" y="1072753"/>
                    </a:cubicBezTo>
                    <a:cubicBezTo>
                      <a:pt x="3097807" y="1102519"/>
                      <a:pt x="3083123" y="1127720"/>
                      <a:pt x="3067644" y="1148358"/>
                    </a:cubicBezTo>
                    <a:cubicBezTo>
                      <a:pt x="3030735" y="1200745"/>
                      <a:pt x="2988865" y="1226939"/>
                      <a:pt x="2942034" y="1226939"/>
                    </a:cubicBezTo>
                    <a:cubicBezTo>
                      <a:pt x="2903140" y="1226939"/>
                      <a:pt x="2873176" y="1214636"/>
                      <a:pt x="2852142" y="1190030"/>
                    </a:cubicBezTo>
                    <a:cubicBezTo>
                      <a:pt x="2839442" y="1175345"/>
                      <a:pt x="2832099" y="1159470"/>
                      <a:pt x="2830115" y="1142405"/>
                    </a:cubicBezTo>
                    <a:cubicBezTo>
                      <a:pt x="2828131" y="1125339"/>
                      <a:pt x="2827138" y="1108869"/>
                      <a:pt x="2827138" y="1092994"/>
                    </a:cubicBezTo>
                    <a:lnTo>
                      <a:pt x="2827138" y="888206"/>
                    </a:lnTo>
                    <a:cubicBezTo>
                      <a:pt x="2827138" y="873919"/>
                      <a:pt x="2826543" y="859532"/>
                      <a:pt x="2825353" y="845046"/>
                    </a:cubicBezTo>
                    <a:cubicBezTo>
                      <a:pt x="2824162" y="830560"/>
                      <a:pt x="2821186" y="817166"/>
                      <a:pt x="2816423" y="804863"/>
                    </a:cubicBezTo>
                    <a:cubicBezTo>
                      <a:pt x="2808486" y="782241"/>
                      <a:pt x="2793007" y="770930"/>
                      <a:pt x="2769989" y="770930"/>
                    </a:cubicBezTo>
                    <a:cubicBezTo>
                      <a:pt x="2738635" y="771327"/>
                      <a:pt x="2711648" y="782737"/>
                      <a:pt x="2689026" y="805160"/>
                    </a:cubicBezTo>
                    <a:cubicBezTo>
                      <a:pt x="2666404" y="827584"/>
                      <a:pt x="2650530" y="845344"/>
                      <a:pt x="2641401" y="858441"/>
                    </a:cubicBezTo>
                    <a:cubicBezTo>
                      <a:pt x="2623542" y="885428"/>
                      <a:pt x="2603698" y="924421"/>
                      <a:pt x="2581870" y="975420"/>
                    </a:cubicBezTo>
                    <a:lnTo>
                      <a:pt x="2570559" y="1002687"/>
                    </a:lnTo>
                    <a:lnTo>
                      <a:pt x="2570559" y="1228725"/>
                    </a:lnTo>
                    <a:lnTo>
                      <a:pt x="2479476" y="1228725"/>
                    </a:lnTo>
                    <a:lnTo>
                      <a:pt x="2479476" y="863799"/>
                    </a:lnTo>
                    <a:lnTo>
                      <a:pt x="2415778" y="988814"/>
                    </a:lnTo>
                    <a:lnTo>
                      <a:pt x="2384226" y="972741"/>
                    </a:lnTo>
                    <a:lnTo>
                      <a:pt x="2479476" y="780455"/>
                    </a:lnTo>
                    <a:lnTo>
                      <a:pt x="2479476" y="415528"/>
                    </a:lnTo>
                    <a:cubicBezTo>
                      <a:pt x="2479476" y="356394"/>
                      <a:pt x="2483445" y="303014"/>
                      <a:pt x="2491382" y="255389"/>
                    </a:cubicBezTo>
                    <a:cubicBezTo>
                      <a:pt x="2502098" y="197445"/>
                      <a:pt x="2519362" y="145455"/>
                      <a:pt x="2543175" y="99417"/>
                    </a:cubicBezTo>
                    <a:cubicBezTo>
                      <a:pt x="2555081" y="76795"/>
                      <a:pt x="2573536" y="54669"/>
                      <a:pt x="2598538" y="33040"/>
                    </a:cubicBezTo>
                    <a:cubicBezTo>
                      <a:pt x="2623542" y="11410"/>
                      <a:pt x="2651522" y="595"/>
                      <a:pt x="2682478" y="595"/>
                    </a:cubicBezTo>
                    <a:close/>
                    <a:moveTo>
                      <a:pt x="528042" y="0"/>
                    </a:moveTo>
                    <a:lnTo>
                      <a:pt x="528042" y="36314"/>
                    </a:lnTo>
                    <a:cubicBezTo>
                      <a:pt x="424061" y="36314"/>
                      <a:pt x="330993" y="63698"/>
                      <a:pt x="248840" y="118467"/>
                    </a:cubicBezTo>
                    <a:cubicBezTo>
                      <a:pt x="215900" y="140295"/>
                      <a:pt x="183654" y="172045"/>
                      <a:pt x="152102" y="213717"/>
                    </a:cubicBezTo>
                    <a:cubicBezTo>
                      <a:pt x="120550" y="255389"/>
                      <a:pt x="104576" y="309959"/>
                      <a:pt x="104179" y="377428"/>
                    </a:cubicBezTo>
                    <a:cubicBezTo>
                      <a:pt x="104179" y="496888"/>
                      <a:pt x="178990" y="567730"/>
                      <a:pt x="328612" y="589955"/>
                    </a:cubicBezTo>
                    <a:cubicBezTo>
                      <a:pt x="333375" y="590749"/>
                      <a:pt x="340915" y="591542"/>
                      <a:pt x="351234" y="592336"/>
                    </a:cubicBezTo>
                    <a:cubicBezTo>
                      <a:pt x="371078" y="479624"/>
                      <a:pt x="415329" y="370681"/>
                      <a:pt x="483988" y="265509"/>
                    </a:cubicBezTo>
                    <a:cubicBezTo>
                      <a:pt x="500657" y="240506"/>
                      <a:pt x="523180" y="211435"/>
                      <a:pt x="551556" y="178296"/>
                    </a:cubicBezTo>
                    <a:cubicBezTo>
                      <a:pt x="579933" y="145157"/>
                      <a:pt x="614561" y="114101"/>
                      <a:pt x="655439" y="85129"/>
                    </a:cubicBezTo>
                    <a:cubicBezTo>
                      <a:pt x="733623" y="29170"/>
                      <a:pt x="813197" y="794"/>
                      <a:pt x="894159" y="0"/>
                    </a:cubicBezTo>
                    <a:cubicBezTo>
                      <a:pt x="960437" y="0"/>
                      <a:pt x="1002704" y="30559"/>
                      <a:pt x="1020961" y="91678"/>
                    </a:cubicBezTo>
                    <a:cubicBezTo>
                      <a:pt x="1038423" y="153988"/>
                      <a:pt x="1025723" y="225822"/>
                      <a:pt x="982861" y="307181"/>
                    </a:cubicBezTo>
                    <a:cubicBezTo>
                      <a:pt x="936823" y="394891"/>
                      <a:pt x="867171" y="467717"/>
                      <a:pt x="773906" y="525661"/>
                    </a:cubicBezTo>
                    <a:cubicBezTo>
                      <a:pt x="737790" y="548283"/>
                      <a:pt x="690860" y="569417"/>
                      <a:pt x="633114" y="589062"/>
                    </a:cubicBezTo>
                    <a:cubicBezTo>
                      <a:pt x="575369" y="608707"/>
                      <a:pt x="513953" y="621506"/>
                      <a:pt x="448865" y="627460"/>
                    </a:cubicBezTo>
                    <a:cubicBezTo>
                      <a:pt x="442912" y="680641"/>
                      <a:pt x="441523" y="737791"/>
                      <a:pt x="444698" y="798910"/>
                    </a:cubicBezTo>
                    <a:cubicBezTo>
                      <a:pt x="447873" y="860028"/>
                      <a:pt x="457993" y="917774"/>
                      <a:pt x="475059" y="972145"/>
                    </a:cubicBezTo>
                    <a:cubicBezTo>
                      <a:pt x="492125" y="1026517"/>
                      <a:pt x="517029" y="1073646"/>
                      <a:pt x="549771" y="1113532"/>
                    </a:cubicBezTo>
                    <a:cubicBezTo>
                      <a:pt x="582513" y="1153418"/>
                      <a:pt x="625673" y="1178520"/>
                      <a:pt x="679251" y="1188839"/>
                    </a:cubicBezTo>
                    <a:cubicBezTo>
                      <a:pt x="695920" y="1191617"/>
                      <a:pt x="706635" y="1193006"/>
                      <a:pt x="711398" y="1193006"/>
                    </a:cubicBezTo>
                    <a:cubicBezTo>
                      <a:pt x="773707" y="1193006"/>
                      <a:pt x="830064" y="1174353"/>
                      <a:pt x="880467" y="1137047"/>
                    </a:cubicBezTo>
                    <a:cubicBezTo>
                      <a:pt x="932457" y="1098550"/>
                      <a:pt x="965199" y="1048742"/>
                      <a:pt x="978693" y="987624"/>
                    </a:cubicBezTo>
                    <a:cubicBezTo>
                      <a:pt x="991790" y="928092"/>
                      <a:pt x="983059" y="876895"/>
                      <a:pt x="952500" y="834033"/>
                    </a:cubicBezTo>
                    <a:cubicBezTo>
                      <a:pt x="925115" y="797520"/>
                      <a:pt x="889198" y="776685"/>
                      <a:pt x="844748" y="771525"/>
                    </a:cubicBezTo>
                    <a:cubicBezTo>
                      <a:pt x="799901" y="766763"/>
                      <a:pt x="761007" y="779066"/>
                      <a:pt x="728067" y="808435"/>
                    </a:cubicBezTo>
                    <a:cubicBezTo>
                      <a:pt x="688379" y="844153"/>
                      <a:pt x="668535" y="902891"/>
                      <a:pt x="668535" y="984647"/>
                    </a:cubicBezTo>
                    <a:lnTo>
                      <a:pt x="632221" y="984647"/>
                    </a:lnTo>
                    <a:cubicBezTo>
                      <a:pt x="632221" y="923528"/>
                      <a:pt x="640060" y="878086"/>
                      <a:pt x="655736" y="848320"/>
                    </a:cubicBezTo>
                    <a:cubicBezTo>
                      <a:pt x="671413" y="818555"/>
                      <a:pt x="687586" y="796330"/>
                      <a:pt x="704254" y="781645"/>
                    </a:cubicBezTo>
                    <a:cubicBezTo>
                      <a:pt x="744736" y="745133"/>
                      <a:pt x="792757" y="729853"/>
                      <a:pt x="848320" y="735806"/>
                    </a:cubicBezTo>
                    <a:cubicBezTo>
                      <a:pt x="904676" y="742156"/>
                      <a:pt x="949126" y="767755"/>
                      <a:pt x="981669" y="812602"/>
                    </a:cubicBezTo>
                    <a:cubicBezTo>
                      <a:pt x="993973" y="830461"/>
                      <a:pt x="1004688" y="855067"/>
                      <a:pt x="1013817" y="886420"/>
                    </a:cubicBezTo>
                    <a:cubicBezTo>
                      <a:pt x="1022945" y="917774"/>
                      <a:pt x="1022945" y="954088"/>
                      <a:pt x="1013817" y="995363"/>
                    </a:cubicBezTo>
                    <a:cubicBezTo>
                      <a:pt x="999132" y="1064816"/>
                      <a:pt x="961826" y="1121767"/>
                      <a:pt x="901898" y="1166217"/>
                    </a:cubicBezTo>
                    <a:cubicBezTo>
                      <a:pt x="846336" y="1207889"/>
                      <a:pt x="782836" y="1228924"/>
                      <a:pt x="711398" y="1229320"/>
                    </a:cubicBezTo>
                    <a:lnTo>
                      <a:pt x="710207" y="1229320"/>
                    </a:lnTo>
                    <a:lnTo>
                      <a:pt x="709612" y="1229320"/>
                    </a:lnTo>
                    <a:lnTo>
                      <a:pt x="709314" y="1229320"/>
                    </a:lnTo>
                    <a:lnTo>
                      <a:pt x="709017" y="1229320"/>
                    </a:lnTo>
                    <a:cubicBezTo>
                      <a:pt x="685204" y="1229320"/>
                      <a:pt x="662583" y="1227733"/>
                      <a:pt x="641151" y="1224558"/>
                    </a:cubicBezTo>
                    <a:cubicBezTo>
                      <a:pt x="511770" y="1202333"/>
                      <a:pt x="423068" y="1118791"/>
                      <a:pt x="375047" y="973931"/>
                    </a:cubicBezTo>
                    <a:cubicBezTo>
                      <a:pt x="340121" y="869553"/>
                      <a:pt x="330398" y="754856"/>
                      <a:pt x="345876" y="629841"/>
                    </a:cubicBezTo>
                    <a:cubicBezTo>
                      <a:pt x="326032" y="629444"/>
                      <a:pt x="308173" y="628055"/>
                      <a:pt x="292298" y="625674"/>
                    </a:cubicBezTo>
                    <a:cubicBezTo>
                      <a:pt x="196254" y="613371"/>
                      <a:pt x="122436" y="583803"/>
                      <a:pt x="70842" y="536972"/>
                    </a:cubicBezTo>
                    <a:cubicBezTo>
                      <a:pt x="23614" y="493713"/>
                      <a:pt x="0" y="440333"/>
                      <a:pt x="0" y="376833"/>
                    </a:cubicBezTo>
                    <a:cubicBezTo>
                      <a:pt x="793" y="254199"/>
                      <a:pt x="62507" y="157758"/>
                      <a:pt x="185142" y="87511"/>
                    </a:cubicBezTo>
                    <a:cubicBezTo>
                      <a:pt x="285551" y="29964"/>
                      <a:pt x="399851" y="794"/>
                      <a:pt x="52804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600" dirty="0">
                  <a:latin typeface="HP001 5H" panose="020B0603050302020204" pitchFamily="34" charset="0"/>
                  <a:cs typeface="HP001 5H" panose="020B0603050302020204" pitchFamily="34" charset="0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2A96D13-81AB-40D8-AADD-40973D4067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50066" y="3577692"/>
                <a:ext cx="232270" cy="25264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71D37E9-031B-4E03-AF12-DECE152193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9409" b="93268" l="73346" r="97038">
                            <a14:foregroundMark x1="81154" y1="89764" x2="81154" y2="89764"/>
                          </a14:backgroundRemoval>
                        </a14:imgEffect>
                      </a14:imgLayer>
                    </a14:imgProps>
                  </a:ext>
                </a:extLst>
              </a:blip>
              <a:srcRect l="70385" t="32677"/>
              <a:stretch/>
            </p:blipFill>
            <p:spPr>
              <a:xfrm>
                <a:off x="7763601" y="3145972"/>
                <a:ext cx="2200275" cy="814387"/>
              </a:xfrm>
              <a:prstGeom prst="rect">
                <a:avLst/>
              </a:prstGeom>
            </p:spPr>
          </p:pic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824D24A-4CF4-478C-84DD-A2C7E07783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3137" y="3491798"/>
              <a:ext cx="42863" cy="949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3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653">
        <p:fade/>
      </p:transition>
    </mc:Choice>
    <mc:Fallback xmlns="">
      <p:transition spd="med" advTm="1186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46" x="87313" y="3679825"/>
          <p14:tracePt t="7959" x="138113" y="3679825"/>
          <p14:tracePt t="7977" x="200025" y="3692525"/>
          <p14:tracePt t="7997" x="287338" y="3703638"/>
          <p14:tracePt t="8004" x="312738" y="3703638"/>
          <p14:tracePt t="8027" x="400050" y="3729038"/>
          <p14:tracePt t="8046" x="438150" y="3729038"/>
          <p14:tracePt t="8052" x="450850" y="3741738"/>
          <p14:tracePt t="8072" x="525463" y="3767138"/>
          <p14:tracePt t="8098" x="612775" y="3779838"/>
          <p14:tracePt t="8122" x="763588" y="3816350"/>
          <p14:tracePt t="8147" x="938213" y="3854450"/>
          <p14:tracePt t="8173" x="1252538" y="3929063"/>
          <p14:tracePt t="8180" x="1276350" y="3929063"/>
          <p14:tracePt t="8198" x="1439863" y="3941763"/>
          <p14:tracePt t="8223" x="1501775" y="3967163"/>
          <p14:tracePt t="8248" x="1589088" y="3967163"/>
          <p14:tracePt t="8256" x="1652588" y="3979863"/>
          <p14:tracePt t="8273" x="1677988" y="3979863"/>
          <p14:tracePt t="8299" x="1878013" y="3979863"/>
          <p14:tracePt t="8323" x="1952625" y="3979863"/>
          <p14:tracePt t="8349" x="1990725" y="3979863"/>
          <p14:tracePt t="8374" x="2065338" y="3979863"/>
          <p14:tracePt t="8399" x="2090738" y="3979863"/>
          <p14:tracePt t="8443" x="2103438" y="3979863"/>
          <p14:tracePt t="8461" x="2116138" y="3979863"/>
          <p14:tracePt t="8475" x="2139950" y="3979863"/>
          <p14:tracePt t="8501" x="2228850" y="3992563"/>
          <p14:tracePt t="8510" x="2278063" y="3992563"/>
          <p14:tracePt t="8525" x="2428875" y="4017963"/>
          <p14:tracePt t="8551" x="2565400" y="4041775"/>
          <p14:tracePt t="8574" x="2654300" y="4054475"/>
          <p14:tracePt t="8600" x="2703513" y="4054475"/>
          <p14:tracePt t="8627" x="2741613" y="4054475"/>
          <p14:tracePt t="8649" x="2767013" y="4054475"/>
          <p14:tracePt t="8676" x="2778125" y="4054475"/>
          <p14:tracePt t="9240" x="2803525" y="4054475"/>
          <p14:tracePt t="9320" x="2816225" y="4054475"/>
          <p14:tracePt t="9337" x="2828925" y="4054475"/>
          <p14:tracePt t="9367" x="2841625" y="4054475"/>
          <p14:tracePt t="9381" x="2854325" y="4054475"/>
          <p14:tracePt t="9406" x="2879725" y="4054475"/>
          <p14:tracePt t="9412" x="2890838" y="4054475"/>
          <p14:tracePt t="9431" x="2928938" y="4054475"/>
          <p14:tracePt t="9456" x="2967038" y="4054475"/>
          <p14:tracePt t="9462" x="2979738" y="4054475"/>
          <p14:tracePt t="9509" x="2992438" y="4054475"/>
          <p14:tracePt t="9570" x="3016250" y="4054475"/>
          <p14:tracePt t="9647" x="3028950" y="4054475"/>
          <p14:tracePt t="9664" x="3079750" y="4054475"/>
          <p14:tracePt t="9681" x="3116263" y="4054475"/>
          <p14:tracePt t="9706" x="3179763" y="4054475"/>
          <p14:tracePt t="9732" x="3228975" y="4054475"/>
          <p14:tracePt t="10667" x="3241675" y="4054475"/>
          <p14:tracePt t="10691" x="3305175" y="4067175"/>
          <p14:tracePt t="10708" x="3392488" y="4079875"/>
          <p14:tracePt t="10723" x="3441700" y="4092575"/>
          <p14:tracePt t="10738" x="3592513" y="4117975"/>
          <p14:tracePt t="10763" x="3817938" y="4129088"/>
          <p14:tracePt t="10769" x="3979863" y="4154488"/>
          <p14:tracePt t="10788" x="4117975" y="4154488"/>
          <p14:tracePt t="10812" x="4205288" y="4154488"/>
          <p14:tracePt t="10838" x="4243388" y="4154488"/>
          <p14:tracePt t="10863" x="4256088" y="4154488"/>
          <p14:tracePt t="10869" x="4268788" y="4154488"/>
          <p14:tracePt t="10894" x="4294188" y="4154488"/>
          <p14:tracePt t="10913" x="4330700" y="4154488"/>
          <p14:tracePt t="10939" x="4356100" y="4154488"/>
          <p14:tracePt t="10964" x="4430713" y="4154488"/>
          <p14:tracePt t="10970" x="4494213" y="4154488"/>
          <p14:tracePt t="10990" x="4630738" y="4179888"/>
          <p14:tracePt t="11014" x="4819650" y="4192588"/>
          <p14:tracePt t="11040" x="4906963" y="4192588"/>
          <p14:tracePt t="11064" x="4919663" y="4192588"/>
          <p14:tracePt t="11595" x="4981575" y="4192588"/>
          <p14:tracePt t="11610" x="5019675" y="4192588"/>
          <p14:tracePt t="11627" x="5106988" y="4192588"/>
          <p14:tracePt t="11645" x="5281613" y="4192588"/>
          <p14:tracePt t="11667" x="5419725" y="4192588"/>
          <p14:tracePt t="11673" x="5570538" y="4192588"/>
          <p14:tracePt t="11694" x="5683250" y="4192588"/>
          <p14:tracePt t="11701" x="5821363" y="4192588"/>
          <p14:tracePt t="11723" x="5970588" y="4192588"/>
          <p14:tracePt t="11743" x="6196013" y="4192588"/>
          <p14:tracePt t="11768" x="6396038" y="4192588"/>
          <p14:tracePt t="11776" x="6483350" y="4192588"/>
          <p14:tracePt t="11794" x="6534150" y="4192588"/>
          <p14:tracePt t="11819" x="6596063" y="4192588"/>
          <p14:tracePt t="11825" x="6621463" y="4192588"/>
          <p14:tracePt t="11844" x="6646863" y="4179888"/>
          <p14:tracePt t="11869" x="6672263" y="4179888"/>
          <p14:tracePt t="11895" x="6708775" y="4167188"/>
          <p14:tracePt t="11920" x="6772275" y="4167188"/>
          <p14:tracePt t="11927" x="6784975" y="4154488"/>
          <p14:tracePt t="11945" x="6808788" y="4154488"/>
          <p14:tracePt t="11970" x="6821488" y="4154488"/>
          <p14:tracePt t="11977" x="6834188" y="4141788"/>
          <p14:tracePt t="12460" x="6846888" y="4141788"/>
          <p14:tracePt t="12473" x="6859588" y="4141788"/>
          <p14:tracePt t="12479" x="6910388" y="4141788"/>
          <p14:tracePt t="12498" x="6997700" y="4154488"/>
          <p14:tracePt t="12523" x="7197725" y="4179888"/>
          <p14:tracePt t="12549" x="7397750" y="4192588"/>
          <p14:tracePt t="12573" x="7648575" y="4192588"/>
          <p14:tracePt t="12599" x="7823200" y="4205288"/>
          <p14:tracePt t="12624" x="7986713" y="4217988"/>
          <p14:tracePt t="12649" x="8135938" y="4254500"/>
          <p14:tracePt t="17153" x="8123238" y="4254500"/>
          <p14:tracePt t="17185" x="8099425" y="4254500"/>
          <p14:tracePt t="17205" x="8086725" y="4267200"/>
          <p14:tracePt t="17237" x="8074025" y="4279900"/>
          <p14:tracePt t="17353" x="8048625" y="4279900"/>
          <p14:tracePt t="17406" x="8010525" y="4292600"/>
          <p14:tracePt t="17422" x="7974013" y="4292600"/>
          <p14:tracePt t="17439" x="7897813" y="4305300"/>
          <p14:tracePt t="17453" x="7810500" y="4330700"/>
          <p14:tracePt t="17477" x="7685088" y="4330700"/>
          <p14:tracePt t="17503" x="7459663" y="4330700"/>
          <p14:tracePt t="17527" x="7146925" y="4330700"/>
          <p14:tracePt t="17552" x="6746875" y="4330700"/>
          <p14:tracePt t="17577" x="6483350" y="4305300"/>
          <p14:tracePt t="17582" x="6370638" y="4292600"/>
          <p14:tracePt t="17607" x="6057900" y="4230688"/>
          <p14:tracePt t="17628" x="5832475" y="4205288"/>
          <p14:tracePt t="17636" x="5632450" y="4167188"/>
          <p14:tracePt t="17655" x="5470525" y="4154488"/>
          <p14:tracePt t="17678" x="5219700" y="4092575"/>
          <p14:tracePt t="17704" x="5032375" y="4041775"/>
          <p14:tracePt t="17729" x="4832350" y="3992563"/>
          <p14:tracePt t="17753" x="4681538" y="3967163"/>
          <p14:tracePt t="17760" x="4656138" y="3967163"/>
          <p14:tracePt t="17778" x="4594225" y="3954463"/>
          <p14:tracePt t="17803" x="4568825" y="3941763"/>
          <p14:tracePt t="17872" x="4556125" y="3941763"/>
          <p14:tracePt t="17885" x="4543425" y="3916363"/>
          <p14:tracePt t="17910" x="4518025" y="3892550"/>
          <p14:tracePt t="17931" x="4418013" y="3841750"/>
          <p14:tracePt t="17939" x="4343400" y="3803650"/>
          <p14:tracePt t="17955" x="4217988" y="3754438"/>
          <p14:tracePt t="17979" x="4143375" y="3729038"/>
          <p14:tracePt t="18006" x="4130675" y="3716338"/>
          <p14:tracePt t="18122" x="4130675" y="3692525"/>
          <p14:tracePt t="18188" x="4156075" y="3667125"/>
          <p14:tracePt t="18212" x="4168775" y="3654425"/>
          <p14:tracePt t="18224" x="4192588" y="3654425"/>
          <p14:tracePt t="18240" x="4205288" y="3641725"/>
          <p14:tracePt t="18257" x="4230688" y="3629025"/>
          <p14:tracePt t="18281" x="4256088" y="3603625"/>
          <p14:tracePt t="18307" x="4268788" y="3579813"/>
          <p14:tracePt t="18332" x="4281488" y="3554413"/>
          <p14:tracePt t="18358" x="4294188" y="3529013"/>
          <p14:tracePt t="18409" x="4294188" y="3516313"/>
          <p14:tracePt t="18426" x="4294188" y="3490913"/>
          <p14:tracePt t="18438" x="4294188" y="3479800"/>
          <p14:tracePt t="18461" x="4294188" y="3454400"/>
          <p14:tracePt t="18489" x="4294188" y="3441700"/>
          <p14:tracePt t="18508" x="4294188" y="3429000"/>
          <p14:tracePt t="18533" x="4268788" y="3403600"/>
          <p14:tracePt t="18558" x="4230688" y="3378200"/>
          <p14:tracePt t="18584" x="4156075" y="3367088"/>
          <p14:tracePt t="18609" x="4130675" y="3367088"/>
          <p14:tracePt t="18634" x="4092575" y="3354388"/>
          <p14:tracePt t="18659" x="4068763" y="3354388"/>
          <p14:tracePt t="18684" x="4056063" y="3354388"/>
          <p14:tracePt t="18692" x="4043363" y="3354388"/>
          <p14:tracePt t="18734" x="4030663" y="3354388"/>
          <p14:tracePt t="18773" x="4017963" y="3354388"/>
          <p14:tracePt t="18787" x="4005263" y="3354388"/>
          <p14:tracePt t="18812" x="3979863" y="3367088"/>
          <p14:tracePt t="18835" x="3968750" y="3378200"/>
          <p14:tracePt t="18861" x="3956050" y="3403600"/>
          <p14:tracePt t="18886" x="3943350" y="3416300"/>
          <p14:tracePt t="18911" x="3943350" y="3454400"/>
          <p14:tracePt t="18935" x="3917950" y="3479800"/>
          <p14:tracePt t="18961" x="3917950" y="3490913"/>
          <p14:tracePt t="18985" x="3917950" y="3529013"/>
          <p14:tracePt t="19012" x="3917950" y="3567113"/>
          <p14:tracePt t="19036" x="3917950" y="3590925"/>
          <p14:tracePt t="19061" x="3917950" y="3603625"/>
          <p14:tracePt t="19086" x="3917950" y="3629025"/>
          <p14:tracePt t="19114" x="3930650" y="3641725"/>
          <p14:tracePt t="19137" x="3943350" y="3667125"/>
          <p14:tracePt t="19144" x="3956050" y="3679825"/>
          <p14:tracePt t="19163" x="3979863" y="3703638"/>
          <p14:tracePt t="19172" x="3992563" y="3703638"/>
          <p14:tracePt t="19189" x="4017963" y="3729038"/>
          <p14:tracePt t="19213" x="4056063" y="3741738"/>
          <p14:tracePt t="19237" x="4081463" y="3741738"/>
          <p14:tracePt t="19264" x="4117975" y="3741738"/>
          <p14:tracePt t="19272" x="4143375" y="3741738"/>
          <p14:tracePt t="19290" x="4181475" y="3741738"/>
          <p14:tracePt t="19314" x="4217988" y="3716338"/>
          <p14:tracePt t="19340" x="4268788" y="3692525"/>
          <p14:tracePt t="19362" x="4305300" y="3667125"/>
          <p14:tracePt t="19390" x="4305300" y="3641725"/>
          <p14:tracePt t="19414" x="4305300" y="3616325"/>
          <p14:tracePt t="19438" x="4305300" y="3590925"/>
          <p14:tracePt t="19464" x="4305300" y="3579813"/>
          <p14:tracePt t="19473" x="4305300" y="3567113"/>
          <p14:tracePt t="19490" x="4305300" y="3554413"/>
          <p14:tracePt t="19525" x="4294188" y="3554413"/>
          <p14:tracePt t="19650" x="4256088" y="3554413"/>
          <p14:tracePt t="19673" x="4256088" y="3567113"/>
          <p14:tracePt t="19692" x="4256088" y="3641725"/>
          <p14:tracePt t="19698" x="4256088" y="3654425"/>
          <p14:tracePt t="19716" x="4256088" y="3716338"/>
          <p14:tracePt t="19724" x="4268788" y="3754438"/>
          <p14:tracePt t="19740" x="4356100" y="3816350"/>
          <p14:tracePt t="19770" x="4694238" y="3941763"/>
          <p14:tracePt t="19791" x="4919663" y="3992563"/>
          <p14:tracePt t="19816" x="5132388" y="4005263"/>
          <p14:tracePt t="19841" x="5270500" y="4041775"/>
          <p14:tracePt t="19866" x="5332413" y="4041775"/>
          <p14:tracePt t="19873" x="5357813" y="4041775"/>
          <p14:tracePt t="19892" x="5383213" y="4041775"/>
          <p14:tracePt t="19917" x="5457825" y="4041775"/>
          <p14:tracePt t="19941" x="5519738" y="4029075"/>
          <p14:tracePt t="19966" x="5632450" y="3992563"/>
          <p14:tracePt t="19973" x="5683250" y="3967163"/>
          <p14:tracePt t="19992" x="5757863" y="3941763"/>
          <p14:tracePt t="20018" x="5845175" y="3905250"/>
          <p14:tracePt t="20042" x="5883275" y="3905250"/>
          <p14:tracePt t="20066" x="5908675" y="3879850"/>
          <p14:tracePt t="20093" x="5908675" y="3867150"/>
          <p14:tracePt t="20119" x="5932488" y="3816350"/>
          <p14:tracePt t="20142" x="5945188" y="3803650"/>
          <p14:tracePt t="20169" x="5945188" y="3767138"/>
          <p14:tracePt t="20199" x="5945188" y="3754438"/>
          <p14:tracePt t="20219" x="5957888" y="3741738"/>
          <p14:tracePt t="20244" x="5957888" y="3729038"/>
          <p14:tracePt t="20268" x="5957888" y="3703638"/>
          <p14:tracePt t="20274" x="5957888" y="3692525"/>
          <p14:tracePt t="20294" x="5957888" y="3667125"/>
          <p14:tracePt t="20319" x="5957888" y="3641725"/>
          <p14:tracePt t="20327" x="5957888" y="3603625"/>
          <p14:tracePt t="20345" x="5957888" y="3590925"/>
          <p14:tracePt t="20368" x="5957888" y="3554413"/>
          <p14:tracePt t="20395" x="5957888" y="3529013"/>
          <p14:tracePt t="20420" x="5957888" y="3479800"/>
          <p14:tracePt t="20445" x="5957888" y="3467100"/>
          <p14:tracePt t="20470" x="5957888" y="3454400"/>
          <p14:tracePt t="20495" x="5945188" y="3441700"/>
          <p14:tracePt t="20521" x="5908675" y="3429000"/>
          <p14:tracePt t="20546" x="5857875" y="3416300"/>
          <p14:tracePt t="20570" x="5845175" y="3416300"/>
          <p14:tracePt t="20576" x="5821363" y="3416300"/>
          <p14:tracePt t="20595" x="5795963" y="3416300"/>
          <p14:tracePt t="20622" x="5745163" y="3416300"/>
          <p14:tracePt t="20646" x="5708650" y="3416300"/>
          <p14:tracePt t="20670" x="5657850" y="3429000"/>
          <p14:tracePt t="20677" x="5632450" y="3454400"/>
          <p14:tracePt t="20696" x="5595938" y="3467100"/>
          <p14:tracePt t="20721" x="5545138" y="3579813"/>
          <p14:tracePt t="20730" x="5545138" y="3590925"/>
          <p14:tracePt t="20747" x="5545138" y="3616325"/>
          <p14:tracePt t="20772" x="5545138" y="3654425"/>
          <p14:tracePt t="20796" x="5545138" y="3679825"/>
          <p14:tracePt t="20832" x="5545138" y="3703638"/>
          <p14:tracePt t="20847" x="5545138" y="3716338"/>
          <p14:tracePt t="20872" x="5583238" y="3741738"/>
          <p14:tracePt t="20878" x="5595938" y="3741738"/>
          <p14:tracePt t="20897" x="5619750" y="3754438"/>
          <p14:tracePt t="20922" x="5670550" y="3754438"/>
          <p14:tracePt t="20948" x="5719763" y="3767138"/>
          <p14:tracePt t="20972" x="5770563" y="3767138"/>
          <p14:tracePt t="20998" x="5795963" y="3767138"/>
          <p14:tracePt t="21023" x="5832475" y="3767138"/>
          <p14:tracePt t="21029" x="5845175" y="3754438"/>
          <p14:tracePt t="21051" x="5895975" y="3703638"/>
          <p14:tracePt t="21072" x="5908675" y="3692525"/>
          <p14:tracePt t="21099" x="5921375" y="3679825"/>
          <p14:tracePt t="21124" x="5921375" y="3654425"/>
          <p14:tracePt t="21165" x="5932488" y="3654425"/>
          <p14:tracePt t="21433" x="5932488" y="3692525"/>
          <p14:tracePt t="21448" x="5932488" y="3729038"/>
          <p14:tracePt t="21462" x="5932488" y="3741738"/>
          <p14:tracePt t="21477" x="5932488" y="3792538"/>
          <p14:tracePt t="21501" x="5932488" y="3816350"/>
          <p14:tracePt t="21526" x="5970588" y="3867150"/>
          <p14:tracePt t="21551" x="6034088" y="3905250"/>
          <p14:tracePt t="21575" x="6083300" y="3941763"/>
          <p14:tracePt t="21601" x="6270625" y="4005263"/>
          <p14:tracePt t="21626" x="6496050" y="4054475"/>
          <p14:tracePt t="21633" x="6521450" y="4054475"/>
          <p14:tracePt t="21651" x="6634163" y="4067175"/>
          <p14:tracePt t="21676" x="6797675" y="4067175"/>
          <p14:tracePt t="21702" x="6972300" y="4067175"/>
          <p14:tracePt t="21727" x="7097713" y="4067175"/>
          <p14:tracePt t="22565" x="7110413" y="4067175"/>
          <p14:tracePt t="22598" x="7123113" y="4067175"/>
          <p14:tracePt t="22620" x="7134225" y="4067175"/>
          <p14:tracePt t="22648" x="7146925" y="4067175"/>
          <p14:tracePt t="22667" x="7159625" y="4067175"/>
          <p14:tracePt t="22698" x="7197725" y="4054475"/>
          <p14:tracePt t="22720" x="7259638" y="4029075"/>
          <p14:tracePt t="22738" x="7297738" y="4005263"/>
          <p14:tracePt t="22759" x="7323138" y="3954463"/>
          <p14:tracePt t="22768" x="7335838" y="3954463"/>
          <p14:tracePt t="22796" x="7397750" y="3892550"/>
          <p14:tracePt t="22864" x="7410450" y="3879850"/>
          <p14:tracePt t="22888" x="7423150" y="3879850"/>
          <p14:tracePt t="22903" x="7423150" y="3867150"/>
          <p14:tracePt t="22918" x="7435850" y="3867150"/>
          <p14:tracePt t="22935" x="7448550" y="3816350"/>
          <p14:tracePt t="22943" x="7459663" y="3816350"/>
          <p14:tracePt t="22959" x="7459663" y="3792538"/>
          <p14:tracePt t="22984" x="7485063" y="3767138"/>
          <p14:tracePt t="22990" x="7485063" y="3754438"/>
          <p14:tracePt t="23009" x="7523163" y="3716338"/>
          <p14:tracePt t="23034" x="7535863" y="3667125"/>
          <p14:tracePt t="23061" x="7585075" y="3603625"/>
          <p14:tracePt t="23086" x="7610475" y="3590925"/>
          <p14:tracePt t="23093" x="7610475" y="3579813"/>
          <p14:tracePt t="23112" x="7610475" y="3567113"/>
          <p14:tracePt t="23121" x="7623175" y="3567113"/>
          <p14:tracePt t="23146" x="7635875" y="3541713"/>
          <p14:tracePt t="23161" x="7648575" y="3529013"/>
          <p14:tracePt t="23185" x="7661275" y="3529013"/>
          <p14:tracePt t="23212" x="7661275" y="3516313"/>
          <p14:tracePt t="23235" x="7673975" y="3503613"/>
          <p14:tracePt t="23262" x="7685088" y="3490913"/>
          <p14:tracePt t="23440" x="7685088" y="3467100"/>
          <p14:tracePt t="23477" x="7673975" y="3467100"/>
          <p14:tracePt t="23492" x="7661275" y="3467100"/>
          <p14:tracePt t="23513" x="7635875" y="3467100"/>
          <p14:tracePt t="23537" x="7610475" y="3467100"/>
          <p14:tracePt t="23563" x="7572375" y="3479800"/>
          <p14:tracePt t="23587" x="7561263" y="3490913"/>
          <p14:tracePt t="23613" x="7561263" y="3516313"/>
          <p14:tracePt t="23638" x="7548563" y="3554413"/>
          <p14:tracePt t="23664" x="7548563" y="3579813"/>
          <p14:tracePt t="23688" x="7548563" y="3603625"/>
          <p14:tracePt t="23714" x="7548563" y="3641725"/>
          <p14:tracePt t="23738" x="7548563" y="3654425"/>
          <p14:tracePt t="23745" x="7561263" y="3703638"/>
          <p14:tracePt t="23765" x="7585075" y="3729038"/>
          <p14:tracePt t="23789" x="7623175" y="3779838"/>
          <p14:tracePt t="23814" x="7673975" y="3803650"/>
          <p14:tracePt t="23839" x="7685088" y="3803650"/>
          <p14:tracePt t="23865" x="7710488" y="3803650"/>
          <p14:tracePt t="23889" x="7723188" y="3803650"/>
          <p14:tracePt t="23895" x="7735888" y="3803650"/>
          <p14:tracePt t="23915" x="7761288" y="3792538"/>
          <p14:tracePt t="23939" x="7797800" y="3754438"/>
          <p14:tracePt t="23946" x="7823200" y="3716338"/>
          <p14:tracePt t="23965" x="7835900" y="3692525"/>
          <p14:tracePt t="23991" x="7848600" y="3667125"/>
          <p14:tracePt t="24015" x="7848600" y="3641725"/>
          <p14:tracePt t="24023" x="7848600" y="3616325"/>
          <p14:tracePt t="24065" x="7848600" y="3579813"/>
          <p14:tracePt t="24090" x="7823200" y="3529013"/>
          <p14:tracePt t="24116" x="7735888" y="3490913"/>
          <p14:tracePt t="24122" x="7673975" y="3454400"/>
          <p14:tracePt t="24143" x="7623175" y="3429000"/>
          <p14:tracePt t="24167" x="7585075" y="3416300"/>
          <p14:tracePt t="24210" x="7572375" y="3416300"/>
          <p14:tracePt t="24279" x="7561263" y="3416300"/>
          <p14:tracePt t="24928" x="7548563" y="3416300"/>
          <p14:tracePt t="24943" x="7548563" y="3429000"/>
          <p14:tracePt t="24951" x="7548563" y="3441700"/>
          <p14:tracePt t="24966" x="7548563" y="3479800"/>
          <p14:tracePt t="24997" x="7548563" y="3529013"/>
          <p14:tracePt t="25012" x="7548563" y="3579813"/>
          <p14:tracePt t="25025" x="7535863" y="3616325"/>
          <p14:tracePt t="25046" x="7510463" y="3754438"/>
          <p14:tracePt t="25071" x="7472363" y="3867150"/>
          <p14:tracePt t="25078" x="7472363" y="3905250"/>
          <p14:tracePt t="25097" x="7435850" y="4005263"/>
          <p14:tracePt t="25122" x="7385050" y="4179888"/>
          <p14:tracePt t="25127" x="7385050" y="4292600"/>
          <p14:tracePt t="25147" x="7385050" y="4467225"/>
          <p14:tracePt t="25173" x="7385050" y="4679950"/>
          <p14:tracePt t="25197" x="7385050" y="4868863"/>
          <p14:tracePt t="25222" x="7397750" y="5092700"/>
          <p14:tracePt t="25229" x="7423150" y="5181600"/>
          <p14:tracePt t="25248" x="7423150" y="5305425"/>
          <p14:tracePt t="25273" x="7410450" y="5481638"/>
          <p14:tracePt t="25279" x="7423150" y="5568950"/>
          <p14:tracePt t="25298" x="7535863" y="5807075"/>
          <p14:tracePt t="25322" x="7610475" y="6119813"/>
          <p14:tracePt t="25329" x="7648575" y="6281738"/>
          <p14:tracePt t="25349" x="7710488" y="6470650"/>
          <p14:tracePt t="25374" x="7810500" y="6683375"/>
          <p14:tracePt t="25399" x="7848600" y="6845300"/>
          <p14:tracePt t="37993" x="5145088" y="6645275"/>
          <p14:tracePt t="38007" x="5106988" y="6645275"/>
          <p14:tracePt t="38028" x="4968875" y="6470650"/>
          <p14:tracePt t="38041" x="4894263" y="6370638"/>
          <p14:tracePt t="38055" x="4868863" y="6332538"/>
          <p14:tracePt t="38072" x="4856163" y="6294438"/>
          <p14:tracePt t="38098" x="4719638" y="6056313"/>
          <p14:tracePt t="38122" x="4630738" y="5907088"/>
          <p14:tracePt t="38147" x="4568825" y="5781675"/>
          <p14:tracePt t="38173" x="4418013" y="5594350"/>
          <p14:tracePt t="38179" x="4406900" y="5568950"/>
          <p14:tracePt t="38198" x="4294188" y="5418138"/>
          <p14:tracePt t="38222" x="4168775" y="5318125"/>
          <p14:tracePt t="38228" x="4143375" y="5281613"/>
          <p14:tracePt t="38248" x="4092575" y="5218113"/>
          <p14:tracePt t="38256" x="4043363" y="5156200"/>
          <p14:tracePt t="38273" x="4017963" y="5130800"/>
          <p14:tracePt t="38298" x="3917950" y="4956175"/>
          <p14:tracePt t="38324" x="3817938" y="4843463"/>
          <p14:tracePt t="38348" x="3767138" y="4756150"/>
          <p14:tracePt t="38374" x="3692525" y="4667250"/>
          <p14:tracePt t="38400" x="3667125" y="4630738"/>
          <p14:tracePt t="38424" x="3643313" y="4592638"/>
          <p14:tracePt t="38449" x="3630613" y="4567238"/>
          <p14:tracePt t="38475" x="3617913" y="4554538"/>
          <p14:tracePt t="38500" x="3617913" y="4543425"/>
          <p14:tracePt t="38541" x="3605213" y="4530725"/>
          <p14:tracePt t="38556" x="3592513" y="4479925"/>
          <p14:tracePt t="38575" x="3579813" y="4467225"/>
          <p14:tracePt t="38600" x="3554413" y="4418013"/>
          <p14:tracePt t="38626" x="3541713" y="4392613"/>
          <p14:tracePt t="38650" x="3530600" y="4354513"/>
          <p14:tracePt t="38676" x="3517900" y="4330700"/>
          <p14:tracePt t="38701" x="3505200" y="4318000"/>
          <p14:tracePt t="38726" x="3467100" y="4254500"/>
          <p14:tracePt t="38751" x="3429000" y="4217988"/>
          <p14:tracePt t="38777" x="3417888" y="4192588"/>
          <p14:tracePt t="38802" x="3405188" y="4179888"/>
          <p14:tracePt t="38826" x="3392488" y="4141788"/>
          <p14:tracePt t="38851" x="3379788" y="4117975"/>
          <p14:tracePt t="38858" x="3367088" y="4117975"/>
          <p14:tracePt t="38896" x="3367088" y="4105275"/>
          <p14:tracePt t="38913" x="3354388" y="4092575"/>
          <p14:tracePt t="38926" x="3354388" y="4079875"/>
          <p14:tracePt t="38958" x="3328988" y="4054475"/>
          <p14:tracePt t="39012" x="3317875" y="4054475"/>
          <p14:tracePt t="39030" x="3292475" y="4054475"/>
          <p14:tracePt t="39046" x="3254375" y="4041775"/>
          <p14:tracePt t="39058" x="3241675" y="4041775"/>
          <p14:tracePt t="39077" x="3228975" y="4041775"/>
          <p14:tracePt t="39103" x="3205163" y="4041775"/>
          <p14:tracePt t="39128" x="3154363" y="4041775"/>
          <p14:tracePt t="39154" x="3103563" y="4041775"/>
          <p14:tracePt t="39178" x="3054350" y="4041775"/>
          <p14:tracePt t="39184" x="3016250" y="4041775"/>
          <p14:tracePt t="39205" x="2967038" y="4041775"/>
          <p14:tracePt t="39230" x="2954338" y="4041775"/>
          <p14:tracePt t="39345" x="2916238" y="4041775"/>
          <p14:tracePt t="39359" x="2879725" y="4041775"/>
          <p14:tracePt t="39398" x="2841625" y="4041775"/>
          <p14:tracePt t="39429" x="2828925" y="4041775"/>
          <p14:tracePt t="39515" x="2816225" y="4041775"/>
          <p14:tracePt t="39529" x="2803525" y="4041775"/>
          <p14:tracePt t="40061" x="2778125" y="4041775"/>
          <p14:tracePt t="40216" x="2754313" y="4041775"/>
          <p14:tracePt t="40648" x="2741613" y="4041775"/>
          <p14:tracePt t="40749" x="2754313" y="4041775"/>
          <p14:tracePt t="40803" x="2767013" y="4041775"/>
          <p14:tracePt t="40832" x="2778125" y="4041775"/>
          <p14:tracePt t="40848" x="2803525" y="4041775"/>
          <p14:tracePt t="40864" x="2816225" y="4041775"/>
          <p14:tracePt t="40888" x="2841625" y="4041775"/>
          <p14:tracePt t="40913" x="2879725" y="4041775"/>
          <p14:tracePt t="40938" x="2890838" y="4054475"/>
          <p14:tracePt t="40964" x="2916238" y="4054475"/>
          <p14:tracePt t="41018" x="2928938" y="4054475"/>
          <p14:tracePt t="41502" x="2941638" y="4054475"/>
          <p14:tracePt t="41523" x="3016250" y="4067175"/>
          <p14:tracePt t="41536" x="3128963" y="4079875"/>
          <p14:tracePt t="41551" x="3341688" y="4105275"/>
          <p14:tracePt t="41567" x="3592513" y="4154488"/>
          <p14:tracePt t="41593" x="3856038" y="4179888"/>
          <p14:tracePt t="41619" x="4117975" y="4179888"/>
          <p14:tracePt t="41642" x="4243388" y="4179888"/>
          <p14:tracePt t="41648" x="4330700" y="4179888"/>
          <p14:tracePt t="41649" x="4356100" y="4179888"/>
          <p14:tracePt t="41668" x="4418013" y="4179888"/>
          <p14:tracePt t="41693" x="4694238" y="4217988"/>
          <p14:tracePt t="41719" x="4832350" y="4217988"/>
          <p14:tracePt t="41743" x="4881563" y="4217988"/>
          <p14:tracePt t="41770" x="4956175" y="4217988"/>
          <p14:tracePt t="41793" x="4994275" y="4217988"/>
          <p14:tracePt t="41819" x="5045075" y="4217988"/>
          <p14:tracePt t="41843" x="5081588" y="4205288"/>
          <p14:tracePt t="41851" x="5106988" y="4167188"/>
          <p14:tracePt t="41870" x="5106988" y="4154488"/>
          <p14:tracePt t="41894" x="5106988" y="4117975"/>
          <p14:tracePt t="41902" x="5106988" y="4092575"/>
          <p14:tracePt t="41926" x="5068888" y="4029075"/>
          <p14:tracePt t="41945" x="5006975" y="4005263"/>
          <p14:tracePt t="41972" x="4968875" y="3979863"/>
          <p14:tracePt t="41974" x="4956175" y="3979863"/>
          <p14:tracePt t="42005" x="4868863" y="3929063"/>
          <p14:tracePt t="42020" x="4819650" y="3916363"/>
          <p14:tracePt t="42045" x="4781550" y="3916363"/>
          <p14:tracePt t="42158" x="4768850" y="3916363"/>
          <p14:tracePt t="42207" x="4768850" y="3929063"/>
          <p14:tracePt t="42223" x="4768850" y="3941763"/>
          <p14:tracePt t="42337" x="4768850" y="3954463"/>
          <p14:tracePt t="42484" x="4768850" y="3967163"/>
          <p14:tracePt t="42508" x="4794250" y="3992563"/>
          <p14:tracePt t="42520" x="4832350" y="4005263"/>
          <p14:tracePt t="42536" x="4856163" y="4005263"/>
          <p14:tracePt t="42554" x="4894263" y="4017963"/>
          <p14:tracePt t="42573" x="5019675" y="4029075"/>
          <p14:tracePt t="42598" x="5057775" y="4029075"/>
          <p14:tracePt t="42623" x="5068888" y="4029075"/>
          <p14:tracePt t="43009" x="5081588" y="4029075"/>
          <p14:tracePt t="43024" x="5106988" y="4054475"/>
          <p14:tracePt t="43040" x="5119688" y="4054475"/>
          <p14:tracePt t="43053" x="5145088" y="4054475"/>
          <p14:tracePt t="43076" x="5357813" y="4092575"/>
          <p14:tracePt t="43084" x="5383213" y="4092575"/>
          <p14:tracePt t="43108" x="5632450" y="4092575"/>
          <p14:tracePt t="43127" x="5821363" y="4092575"/>
          <p14:tracePt t="43152" x="5883275" y="4092575"/>
          <p14:tracePt t="43176" x="6008688" y="4092575"/>
          <p14:tracePt t="43184" x="6096000" y="4092575"/>
          <p14:tracePt t="43208" x="6183313" y="4092575"/>
          <p14:tracePt t="43227" x="6283325" y="4067175"/>
          <p14:tracePt t="43252" x="6359525" y="4054475"/>
          <p14:tracePt t="43277" x="6483350" y="4041775"/>
          <p14:tracePt t="43285" x="6496050" y="4041775"/>
          <p14:tracePt t="43302" x="6608763" y="4041775"/>
          <p14:tracePt t="43307" x="6646863" y="4041775"/>
          <p14:tracePt t="43327" x="6734175" y="4041775"/>
          <p14:tracePt t="43353" x="6772275" y="4029075"/>
          <p14:tracePt t="43378" x="6784975" y="4017963"/>
          <p14:tracePt t="43409" x="6784975" y="4005263"/>
          <p14:tracePt t="43429" x="6784975" y="3992563"/>
          <p14:tracePt t="43469" x="6784975" y="3979863"/>
          <p14:tracePt t="43488" x="6784975" y="3967163"/>
          <p14:tracePt t="43524" x="6784975" y="3929063"/>
          <p14:tracePt t="43543" x="6772275" y="3916363"/>
          <p14:tracePt t="43558" x="6759575" y="3905250"/>
          <p14:tracePt t="43581" x="6746875" y="3905250"/>
          <p14:tracePt t="43609" x="6721475" y="3905250"/>
          <p14:tracePt t="44160" x="6708775" y="3905250"/>
          <p14:tracePt t="44175" x="6696075" y="3905250"/>
          <p14:tracePt t="44191" x="6584950" y="3905250"/>
          <p14:tracePt t="44212" x="6508750" y="3905250"/>
          <p14:tracePt t="44233" x="6459538" y="3916363"/>
          <p14:tracePt t="44258" x="6446838" y="3916363"/>
          <p14:tracePt t="44426" x="6434138" y="3941763"/>
          <p14:tracePt t="44496" x="6459538" y="3954463"/>
          <p14:tracePt t="44525" x="6472238" y="3967163"/>
          <p14:tracePt t="44559" x="6496050" y="3967163"/>
          <p14:tracePt t="44573" x="6508750" y="3967163"/>
          <p14:tracePt t="44589" x="6534150" y="3967163"/>
          <p14:tracePt t="44611" x="6584950" y="3967163"/>
          <p14:tracePt t="44635" x="6596063" y="3967163"/>
          <p14:tracePt t="45376" x="6608763" y="3967163"/>
          <p14:tracePt t="45394" x="6621463" y="3979863"/>
          <p14:tracePt t="45413" x="6634163" y="3992563"/>
          <p14:tracePt t="45430" x="6646863" y="4005263"/>
          <p14:tracePt t="45445" x="6646863" y="4017963"/>
          <p14:tracePt t="45464" x="6659563" y="4017963"/>
          <p14:tracePt t="45514" x="6672263" y="4017963"/>
          <p14:tracePt t="46399" x="6672263" y="4029075"/>
          <p14:tracePt t="46495" x="6621463" y="4029075"/>
          <p14:tracePt t="46516" x="6584950" y="4029075"/>
          <p14:tracePt t="46531" x="6546850" y="4029075"/>
          <p14:tracePt t="46548" x="6508750" y="4029075"/>
          <p14:tracePt t="46579" x="6483350" y="4029075"/>
          <p14:tracePt t="46597" x="6459538" y="4029075"/>
          <p14:tracePt t="46622" x="6421438" y="4029075"/>
          <p14:tracePt t="46629" x="6383338" y="4005263"/>
          <p14:tracePt t="46662" x="6308725" y="3967163"/>
          <p14:tracePt t="46678" x="6270625" y="3967163"/>
          <p14:tracePt t="46697" x="6234113" y="3941763"/>
          <p14:tracePt t="46722" x="6221413" y="3941763"/>
          <p14:tracePt t="46797" x="6196013" y="3941763"/>
          <p14:tracePt t="46815" x="6170613" y="3916363"/>
          <p14:tracePt t="46833" x="6146800" y="3916363"/>
          <p14:tracePt t="46852" x="6134100" y="3916363"/>
          <p14:tracePt t="46873" x="6121400" y="3916363"/>
          <p14:tracePt t="50744" x="6108700" y="3916363"/>
          <p14:tracePt t="50767" x="6045200" y="3929063"/>
          <p14:tracePt t="50781" x="5995988" y="3929063"/>
          <p14:tracePt t="50797" x="5908675" y="3954463"/>
          <p14:tracePt t="50822" x="5808663" y="3967163"/>
          <p14:tracePt t="50828" x="5719763" y="3967163"/>
          <p14:tracePt t="50847" x="5570538" y="3979863"/>
          <p14:tracePt t="50871" x="5145088" y="3979863"/>
          <p14:tracePt t="50879" x="4881563" y="3967163"/>
          <p14:tracePt t="50897" x="4668838" y="3929063"/>
          <p14:tracePt t="50921" x="4130675" y="3841750"/>
          <p14:tracePt t="50947" x="3879850" y="3779838"/>
          <p14:tracePt t="50973" x="3805238" y="3767138"/>
          <p14:tracePt t="50980" x="3767138" y="3754438"/>
          <p14:tracePt t="51045" x="3756025" y="3754438"/>
          <p14:tracePt t="51068" x="3679825" y="3741738"/>
          <p14:tracePt t="51082" x="3605213" y="3741738"/>
          <p14:tracePt t="51098" x="3567113" y="3741738"/>
          <p14:tracePt t="51123" x="3467100" y="3716338"/>
          <p14:tracePt t="51148" x="3441700" y="3716338"/>
          <p14:tracePt t="51268" x="3441700" y="3741738"/>
          <p14:tracePt t="51284" x="3441700" y="3754438"/>
          <p14:tracePt t="51298" x="3441700" y="3792538"/>
          <p14:tracePt t="51324" x="3505200" y="3854450"/>
          <p14:tracePt t="51349" x="3517900" y="3867150"/>
          <p14:tracePt t="51375" x="3579813" y="3892550"/>
          <p14:tracePt t="51381" x="3617913" y="3892550"/>
          <p14:tracePt t="51400" x="3630613" y="3892550"/>
          <p14:tracePt t="51424" x="3654425" y="3892550"/>
          <p14:tracePt t="51915" x="3692525" y="3892550"/>
          <p14:tracePt t="51932" x="3767138" y="3892550"/>
          <p14:tracePt t="51947" x="3856038" y="3905250"/>
          <p14:tracePt t="51968" x="3930650" y="3929063"/>
          <p14:tracePt t="51982" x="4056063" y="3941763"/>
          <p14:tracePt t="52002" x="4217988" y="3954463"/>
          <p14:tracePt t="52028" x="4430713" y="3954463"/>
          <p14:tracePt t="52053" x="4668838" y="3954463"/>
          <p14:tracePt t="52080" x="4868863" y="3954463"/>
          <p14:tracePt t="52104" x="4994275" y="3954463"/>
          <p14:tracePt t="52110" x="5032375" y="3954463"/>
          <p14:tracePt t="52129" x="5081588" y="3954463"/>
          <p14:tracePt t="52154" x="5132388" y="3954463"/>
          <p14:tracePt t="52179" x="5194300" y="3941763"/>
          <p14:tracePt t="52186" x="5245100" y="3941763"/>
          <p14:tracePt t="52204" x="5294313" y="3941763"/>
          <p14:tracePt t="52229" x="5370513" y="3941763"/>
          <p14:tracePt t="52255" x="5419725" y="3941763"/>
          <p14:tracePt t="52299" x="5432425" y="3929063"/>
          <p14:tracePt t="52736" x="5470525" y="3929063"/>
          <p14:tracePt t="52748" x="5483225" y="3941763"/>
          <p14:tracePt t="52773" x="5583238" y="3967163"/>
          <p14:tracePt t="52788" x="5670550" y="3967163"/>
          <p14:tracePt t="52807" x="5908675" y="3992563"/>
          <p14:tracePt t="52834" x="6034088" y="3992563"/>
          <p14:tracePt t="52858" x="6170613" y="4005263"/>
          <p14:tracePt t="52883" x="6296025" y="4005263"/>
          <p14:tracePt t="52909" x="6434138" y="4005263"/>
          <p14:tracePt t="52934" x="6534150" y="4005263"/>
          <p14:tracePt t="52959" x="6696075" y="4029075"/>
          <p14:tracePt t="52984" x="6821488" y="4041775"/>
          <p14:tracePt t="53008" x="6834188" y="4041775"/>
          <p14:tracePt t="53017" x="6846888" y="4041775"/>
          <p14:tracePt t="53035" x="6859588" y="4041775"/>
          <p14:tracePt t="53059" x="6897688" y="4041775"/>
          <p14:tracePt t="53084" x="6910388" y="4041775"/>
          <p14:tracePt t="53110" x="6921500" y="4041775"/>
          <p14:tracePt t="53135" x="6934200" y="4041775"/>
          <p14:tracePt t="53159" x="6985000" y="4041775"/>
          <p14:tracePt t="53185" x="7034213" y="4041775"/>
          <p14:tracePt t="53210" x="7046913" y="4041775"/>
          <p14:tracePt t="53354" x="7046913" y="4029075"/>
          <p14:tracePt t="53589" x="7085013" y="4029075"/>
          <p14:tracePt t="53604" x="7097713" y="4029075"/>
          <p14:tracePt t="53618" x="7172325" y="4029075"/>
          <p14:tracePt t="53638" x="7235825" y="4029075"/>
          <p14:tracePt t="53662" x="7485063" y="4054475"/>
          <p14:tracePt t="53688" x="7685088" y="4067175"/>
          <p14:tracePt t="53713" x="7986713" y="4105275"/>
          <p14:tracePt t="53720" x="8099425" y="4117975"/>
          <p14:tracePt t="53738" x="8212138" y="4141788"/>
          <p14:tracePt t="53764" x="8299450" y="4154488"/>
          <p14:tracePt t="53789" x="8312150" y="4154488"/>
          <p14:tracePt t="53813" x="8324850" y="4154488"/>
          <p14:tracePt t="53820" x="8348663" y="4154488"/>
          <p14:tracePt t="53839" x="8374063" y="4154488"/>
          <p14:tracePt t="53864" x="8435975" y="4154488"/>
          <p14:tracePt t="53872" x="8461375" y="4154488"/>
          <p14:tracePt t="53889" x="8512175" y="4154488"/>
          <p14:tracePt t="53915" x="8650288" y="4154488"/>
          <p14:tracePt t="53922" x="8699500" y="4154488"/>
          <p14:tracePt t="53940" x="8712200" y="4154488"/>
          <p14:tracePt t="54018" x="8724900" y="4141788"/>
          <p14:tracePt t="54117" x="8737600" y="4129088"/>
          <p14:tracePt t="54132" x="8750300" y="4129088"/>
          <p14:tracePt t="54146" x="8763000" y="4129088"/>
          <p14:tracePt t="54175" x="8799513" y="4129088"/>
          <p14:tracePt t="54192" x="8863013" y="4129088"/>
          <p14:tracePt t="54216" x="8912225" y="4129088"/>
          <p14:tracePt t="54222" x="8937625" y="4129088"/>
          <p14:tracePt t="54242" x="8986838" y="4129088"/>
          <p14:tracePt t="54288" x="8999538" y="4129088"/>
          <p14:tracePt t="55122" x="8999538" y="4154488"/>
          <p14:tracePt t="55152" x="8999538" y="4179888"/>
          <p14:tracePt t="55177" x="8999538" y="4217988"/>
          <p14:tracePt t="55192" x="8999538" y="4241800"/>
          <p14:tracePt t="55208" x="8999538" y="4254500"/>
          <p14:tracePt t="55222" x="8999538" y="4267200"/>
          <p14:tracePt t="55247" x="8999538" y="4305300"/>
          <p14:tracePt t="55273" x="8999538" y="4392613"/>
          <p14:tracePt t="55298" x="8999538" y="4554538"/>
          <p14:tracePt t="55324" x="8963025" y="4868863"/>
          <p14:tracePt t="55347" x="8963025" y="4981575"/>
          <p14:tracePt t="55353" x="8963025" y="5130800"/>
          <p14:tracePt t="55378" x="8963025" y="5368925"/>
          <p14:tracePt t="55398" x="8950325" y="5494338"/>
          <p14:tracePt t="55406" x="8950325" y="5594350"/>
          <p14:tracePt t="55424" x="8937625" y="5656263"/>
          <p14:tracePt t="55448" x="8899525" y="5819775"/>
          <p14:tracePt t="55474" x="8850313" y="5956300"/>
          <p14:tracePt t="55498" x="8824913" y="6069013"/>
          <p14:tracePt t="55505" x="8824913" y="6081713"/>
          <p14:tracePt t="55526" x="8763000" y="6245225"/>
          <p14:tracePt t="55549" x="8763000" y="6357938"/>
          <p14:tracePt t="55556" x="8750300" y="6483350"/>
          <p14:tracePt t="55579" x="8712200" y="6696075"/>
          <p14:tracePt t="55599" x="8699500" y="6783388"/>
          <p14:tracePt t="55606" x="8686800" y="6845300"/>
          <p14:tracePt t="65367" x="6708775" y="6819900"/>
          <p14:tracePt t="65381" x="6621463" y="6783388"/>
          <p14:tracePt t="65406" x="6421438" y="6707188"/>
          <p14:tracePt t="65432" x="6196013" y="6607175"/>
          <p14:tracePt t="65457" x="5770563" y="6457950"/>
          <p14:tracePt t="65483" x="5257800" y="6245225"/>
          <p14:tracePt t="65506" x="4894263" y="6119813"/>
          <p14:tracePt t="65533" x="4368800" y="5894388"/>
          <p14:tracePt t="65557" x="4305300" y="5856288"/>
          <p14:tracePt t="65582" x="4143375" y="5743575"/>
          <p14:tracePt t="65607" x="4030663" y="5630863"/>
          <p14:tracePt t="65632" x="3943350" y="5518150"/>
          <p14:tracePt t="65659" x="3779838" y="5305425"/>
          <p14:tracePt t="65684" x="3654425" y="5194300"/>
          <p14:tracePt t="65708" x="3567113" y="5118100"/>
          <p14:tracePt t="65734" x="3305175" y="4905375"/>
          <p14:tracePt t="65741" x="3292475" y="4879975"/>
          <p14:tracePt t="65759" x="3228975" y="4856163"/>
          <p14:tracePt t="65783" x="3128963" y="4768850"/>
          <p14:tracePt t="65809" x="3092450" y="4730750"/>
          <p14:tracePt t="65818" x="3079750" y="4730750"/>
          <p14:tracePt t="65860" x="3079750" y="4718050"/>
          <p14:tracePt t="65866" x="3079750" y="4705350"/>
          <p14:tracePt t="65884" x="3054350" y="4630738"/>
          <p14:tracePt t="65910" x="3054350" y="4567238"/>
          <p14:tracePt t="65916" x="3028950" y="4530725"/>
          <p14:tracePt t="65935" x="3016250" y="4479925"/>
          <p14:tracePt t="65943" x="3016250" y="4430713"/>
          <p14:tracePt t="65959" x="3003550" y="4392613"/>
          <p14:tracePt t="65986" x="2928938" y="4205288"/>
          <p14:tracePt t="66010" x="2903538" y="4141788"/>
          <p14:tracePt t="66035" x="2903538" y="4129088"/>
          <p14:tracePt t="66061" x="2903538" y="4117975"/>
          <p14:tracePt t="66085" x="2903538" y="4105275"/>
          <p14:tracePt t="66111" x="2903538" y="4092575"/>
          <p14:tracePt t="66117" x="2903538" y="4079875"/>
          <p14:tracePt t="66136" x="2916238" y="4054475"/>
          <p14:tracePt t="66161" x="2928938" y="4041775"/>
          <p14:tracePt t="66186" x="2928938" y="4005263"/>
          <p14:tracePt t="66194" x="2928938" y="3992563"/>
          <p14:tracePt t="66195" x="2941638" y="3992563"/>
          <p14:tracePt t="66211" x="2954338" y="3967163"/>
          <p14:tracePt t="66236" x="2967038" y="3954463"/>
          <p14:tracePt t="66304" x="2992438" y="3941763"/>
          <p14:tracePt t="66335" x="3028950" y="3941763"/>
          <p14:tracePt t="66351" x="3054350" y="3941763"/>
          <p14:tracePt t="66367" x="3067050" y="3941763"/>
          <p14:tracePt t="66387" x="3092450" y="3941763"/>
          <p14:tracePt t="66412" x="3167063" y="3954463"/>
          <p14:tracePt t="66438" x="3216275" y="3954463"/>
          <p14:tracePt t="66464" x="3279775" y="3954463"/>
          <p14:tracePt t="66487" x="3328988" y="3967163"/>
          <p14:tracePt t="66493" x="3341688" y="3967163"/>
          <p14:tracePt t="66513" x="3379788" y="3967163"/>
          <p14:tracePt t="66538" x="3429000" y="3967163"/>
          <p14:tracePt t="66562" x="3492500" y="3967163"/>
          <p14:tracePt t="66569" x="3517900" y="3967163"/>
          <p14:tracePt t="66589" x="3554413" y="3979863"/>
          <p14:tracePt t="66613" x="3579813" y="3979863"/>
          <p14:tracePt t="66639" x="3592513" y="3979863"/>
          <p14:tracePt t="66665" x="3617913" y="3992563"/>
          <p14:tracePt t="66689" x="3743325" y="4017963"/>
          <p14:tracePt t="66714" x="3767138" y="4017963"/>
          <p14:tracePt t="66739" x="3779838" y="4017963"/>
          <p14:tracePt t="68912" x="3767138" y="4017963"/>
          <p14:tracePt t="68928" x="3756025" y="4017963"/>
          <p14:tracePt t="68989" x="3743325" y="4017963"/>
          <p14:tracePt t="69007" x="3705225" y="4017963"/>
          <p14:tracePt t="69021" x="3679825" y="4017963"/>
          <p14:tracePt t="69038" x="3643313" y="4017963"/>
          <p14:tracePt t="69052" x="3605213" y="4017963"/>
          <p14:tracePt t="69077" x="3517900" y="4017963"/>
          <p14:tracePt t="69103" x="3479800" y="4017963"/>
          <p14:tracePt t="69128" x="3441700" y="4017963"/>
          <p14:tracePt t="69153" x="3417888" y="4017963"/>
          <p14:tracePt t="69178" x="3405188" y="4017963"/>
          <p14:tracePt t="69203" x="3367088" y="4017963"/>
          <p14:tracePt t="69210" x="3317875" y="4017963"/>
          <p14:tracePt t="69228" x="3254375" y="4017963"/>
          <p14:tracePt t="69255" x="3179763" y="4017963"/>
          <p14:tracePt t="69281" x="3154363" y="4017963"/>
          <p14:tracePt t="69306" x="3141663" y="4017963"/>
          <p14:tracePt t="69330" x="3128963" y="4017963"/>
          <p14:tracePt t="69356" x="3103563" y="4017963"/>
          <p14:tracePt t="69379" x="3079750" y="4017963"/>
          <p14:tracePt t="69428" x="3067050" y="4017963"/>
          <p14:tracePt t="69445" x="3041650" y="4017963"/>
          <p14:tracePt t="69476" x="3016250" y="4017963"/>
          <p14:tracePt t="69489" x="3003550" y="4017963"/>
          <p14:tracePt t="73398" x="3016250" y="4017963"/>
          <p14:tracePt t="73419" x="3028950" y="4017963"/>
          <p14:tracePt t="73433" x="3054350" y="4017963"/>
          <p14:tracePt t="73454" x="3092450" y="4029075"/>
          <p14:tracePt t="73478" x="3179763" y="4054475"/>
          <p14:tracePt t="73504" x="3279775" y="4079875"/>
          <p14:tracePt t="73529" x="3429000" y="4105275"/>
          <p14:tracePt t="73535" x="3454400" y="4105275"/>
          <p14:tracePt t="73554" x="3592513" y="4141788"/>
          <p14:tracePt t="73580" x="3717925" y="4167188"/>
          <p14:tracePt t="73604" x="3867150" y="4179888"/>
          <p14:tracePt t="73629" x="4043363" y="4217988"/>
          <p14:tracePt t="73635" x="4117975" y="4217988"/>
          <p14:tracePt t="73655" x="4394200" y="4292600"/>
          <p14:tracePt t="73680" x="4894263" y="4354513"/>
          <p14:tracePt t="73705" x="5219700" y="4392613"/>
          <p14:tracePt t="73730" x="5483225" y="4418013"/>
          <p14:tracePt t="73736" x="5507038" y="4430713"/>
          <p14:tracePt t="73755" x="5670550" y="4454525"/>
          <p14:tracePt t="73780" x="5795963" y="4467225"/>
          <p14:tracePt t="73805" x="6134100" y="4492625"/>
          <p14:tracePt t="73830" x="6359525" y="4492625"/>
          <p14:tracePt t="73836" x="6396038" y="4492625"/>
          <p14:tracePt t="73856" x="6521450" y="4492625"/>
          <p14:tracePt t="73882" x="6746875" y="4505325"/>
          <p14:tracePt t="73906" x="6834188" y="4505325"/>
          <p14:tracePt t="73931" x="7123113" y="4518025"/>
          <p14:tracePt t="73956" x="7235825" y="4518025"/>
          <p14:tracePt t="73966" x="7285038" y="4518025"/>
          <p14:tracePt t="73982" x="7335838" y="4492625"/>
          <p14:tracePt t="74006" x="7497763" y="4479925"/>
          <p14:tracePt t="74031" x="7661275" y="4479925"/>
          <p14:tracePt t="74058" x="8074025" y="4479925"/>
          <p14:tracePt t="74083" x="8586788" y="4492625"/>
          <p14:tracePt t="74107" x="8686800" y="4492625"/>
          <p14:tracePt t="74133" x="8763000" y="4492625"/>
          <p14:tracePt t="74157" x="8774113" y="4492625"/>
          <p14:tracePt t="74166" x="8786813" y="4492625"/>
          <p14:tracePt t="74183" x="8799513" y="4492625"/>
          <p14:tracePt t="74207" x="8912225" y="4492625"/>
          <p14:tracePt t="74233" x="8986838" y="4479925"/>
          <p14:tracePt t="74258" x="9112250" y="4467225"/>
          <p14:tracePt t="74266" x="9137650" y="4454525"/>
          <p14:tracePt t="74285" x="9350375" y="4430713"/>
          <p14:tracePt t="74309" x="9550400" y="4392613"/>
          <p14:tracePt t="74334" x="9626600" y="4379913"/>
          <p14:tracePt t="74335" x="9650413" y="4367213"/>
          <p14:tracePt t="74359" x="9675813" y="4354513"/>
          <p14:tracePt t="74384" x="9688513" y="4341813"/>
          <p14:tracePt t="74409" x="9688513" y="4330700"/>
          <p14:tracePt t="74434" x="9713913" y="4318000"/>
          <p14:tracePt t="74459" x="9750425" y="4267200"/>
          <p14:tracePt t="74466" x="9763125" y="4267200"/>
          <p14:tracePt t="74485" x="9826625" y="4241800"/>
          <p14:tracePt t="74509" x="9875838" y="4217988"/>
          <p14:tracePt t="74535" x="9901238" y="4179888"/>
          <p14:tracePt t="74624" x="9901238" y="4167188"/>
          <p14:tracePt t="74702" x="9901238" y="4154488"/>
          <p14:tracePt t="74719" x="9901238" y="4141788"/>
          <p14:tracePt t="78205" x="9901238" y="4129088"/>
          <p14:tracePt t="78728" x="9888538" y="4129088"/>
          <p14:tracePt t="78743" x="9863138" y="4129088"/>
          <p14:tracePt t="78764" x="9801225" y="4129088"/>
          <p14:tracePt t="78784" x="9637713" y="4117975"/>
          <p14:tracePt t="78809" x="9475788" y="4117975"/>
          <p14:tracePt t="78834" x="9350375" y="4117975"/>
          <p14:tracePt t="78860" x="9301163" y="4117975"/>
          <p14:tracePt t="78891" x="9288463" y="4117975"/>
          <p14:tracePt t="78930" x="9263063" y="4129088"/>
          <p14:tracePt t="78992" x="9237663" y="4129088"/>
          <p14:tracePt t="79009" x="9199563" y="4141788"/>
          <p14:tracePt t="79030" x="9088438" y="4167188"/>
          <p14:tracePt t="79047" x="8937625" y="4179888"/>
          <p14:tracePt t="79061" x="8674100" y="4217988"/>
          <p14:tracePt t="79086" x="8448675" y="4230688"/>
          <p14:tracePt t="79091" x="8274050" y="4230688"/>
          <p14:tracePt t="79111" x="7961313" y="4230688"/>
          <p14:tracePt t="79137" x="7523163" y="4230688"/>
          <p14:tracePt t="79163" x="6797675" y="4217988"/>
          <p14:tracePt t="79187" x="6321425" y="4179888"/>
          <p14:tracePt t="79213" x="5957888" y="4179888"/>
          <p14:tracePt t="79237" x="5745163" y="4179888"/>
          <p14:tracePt t="79245" x="5719763" y="4179888"/>
          <p14:tracePt t="79263" x="5545138" y="4167188"/>
          <p14:tracePt t="79288" x="5394325" y="4154488"/>
          <p14:tracePt t="79296" x="5319713" y="4129088"/>
          <p14:tracePt t="79313" x="5132388" y="4117975"/>
          <p14:tracePt t="79338" x="4856163" y="4117975"/>
          <p14:tracePt t="79345" x="4732338" y="4117975"/>
          <p14:tracePt t="79364" x="4556125" y="4105275"/>
          <p14:tracePt t="79389" x="4356100" y="4092575"/>
          <p14:tracePt t="79413" x="4268788" y="4079875"/>
          <p14:tracePt t="79439" x="4181475" y="4079875"/>
          <p14:tracePt t="79447" x="4156075" y="4079875"/>
          <p14:tracePt t="79464" x="4105275" y="4079875"/>
          <p14:tracePt t="79489" x="4056063" y="4079875"/>
          <p14:tracePt t="79495" x="4017963" y="4079875"/>
          <p14:tracePt t="79514" x="3930650" y="4079875"/>
          <p14:tracePt t="79539" x="3830638" y="4079875"/>
          <p14:tracePt t="79545" x="3792538" y="4079875"/>
          <p14:tracePt t="79564" x="3756025" y="4079875"/>
          <p14:tracePt t="79572" x="3730625" y="4079875"/>
          <p14:tracePt t="79590" x="3679825" y="4079875"/>
          <p14:tracePt t="79614" x="3617913" y="4079875"/>
          <p14:tracePt t="79616" x="3605213" y="4079875"/>
          <p14:tracePt t="79639" x="3541713" y="4079875"/>
          <p14:tracePt t="79647" x="3479800" y="4079875"/>
          <p14:tracePt t="79667" x="3429000" y="4079875"/>
          <p14:tracePt t="79689" x="3405188" y="4079875"/>
          <p14:tracePt t="79715" x="3317875" y="4079875"/>
          <p14:tracePt t="79740" x="3267075" y="4067175"/>
          <p14:tracePt t="79802" x="3241675" y="4067175"/>
          <p14:tracePt t="79813" x="3228975" y="4067175"/>
          <p14:tracePt t="79846" x="3192463" y="4067175"/>
          <p14:tracePt t="79867" x="3167063" y="4067175"/>
          <p14:tracePt t="79880" x="3154363" y="4054475"/>
          <p14:tracePt t="79916" x="3141663" y="4054475"/>
          <p14:tracePt t="79996" x="3116263" y="4054475"/>
          <p14:tracePt t="80012" x="3103563" y="4041775"/>
          <p14:tracePt t="80080" x="3079750" y="4041775"/>
          <p14:tracePt t="80119" x="3067050" y="4041775"/>
          <p14:tracePt t="80494" x="3054350" y="4041775"/>
          <p14:tracePt t="80563" x="3041650" y="4041775"/>
          <p14:tracePt t="80734" x="3028950" y="4041775"/>
          <p14:tracePt t="80899" x="3016250" y="4041775"/>
          <p14:tracePt t="81251" x="3003550" y="4041775"/>
          <p14:tracePt t="81282" x="2992438" y="4041775"/>
          <p14:tracePt t="81296" x="2992438" y="4029075"/>
          <p14:tracePt t="81319" x="2979738" y="4029075"/>
          <p14:tracePt t="81355" x="2954338" y="4029075"/>
          <p14:tracePt t="81654" x="2941638" y="4017963"/>
          <p14:tracePt t="81669" x="2941638" y="3992563"/>
          <p14:tracePt t="81685" x="2941638" y="3979863"/>
          <p14:tracePt t="81701" x="2928938" y="3954463"/>
          <p14:tracePt t="81726" x="2928938" y="3941763"/>
          <p14:tracePt t="81867" x="2928938" y="3929063"/>
          <p14:tracePt t="81886" x="2928938" y="3905250"/>
          <p14:tracePt t="81902" x="2928938" y="3892550"/>
          <p14:tracePt t="81928" x="2954338" y="3879850"/>
          <p14:tracePt t="82068" x="2967038" y="3879850"/>
          <p14:tracePt t="82086" x="2979738" y="3879850"/>
          <p14:tracePt t="82117" x="2992438" y="3879850"/>
          <p14:tracePt t="82123" x="3003550" y="3879850"/>
          <p14:tracePt t="82138" x="3016250" y="3879850"/>
          <p14:tracePt t="82153" x="3028950" y="3879850"/>
          <p14:tracePt t="82179" x="3054350" y="3879850"/>
          <p14:tracePt t="82185" x="3067050" y="3879850"/>
          <p14:tracePt t="82214" x="3067050" y="3867150"/>
          <p14:tracePt t="82239" x="3092450" y="3867150"/>
          <p14:tracePt t="82340" x="3103563" y="3867150"/>
          <p14:tracePt t="82371" x="3116263" y="3854450"/>
          <p14:tracePt t="82400" x="3128963" y="3854450"/>
          <p14:tracePt t="82467" x="3141663" y="3854450"/>
          <p14:tracePt t="84273" x="3154363" y="3841750"/>
          <p14:tracePt t="84504" x="3154363" y="3829050"/>
          <p14:tracePt t="84524" x="3167063" y="3829050"/>
          <p14:tracePt t="84650" x="3179763" y="3829050"/>
          <p14:tracePt t="84674" x="3205163" y="3829050"/>
          <p14:tracePt t="84736" x="3216275" y="3829050"/>
          <p14:tracePt t="84750" x="3228975" y="3816350"/>
          <p14:tracePt t="84755" x="3241675" y="3803650"/>
          <p14:tracePt t="84871" x="3267075" y="3803650"/>
          <p14:tracePt t="84935" x="3279775" y="3792538"/>
          <p14:tracePt t="84986" x="3292475" y="3779838"/>
          <p14:tracePt t="85174" x="3317875" y="3779838"/>
          <p14:tracePt t="85189" x="3317875" y="3767138"/>
          <p14:tracePt t="85222" x="3328988" y="3767138"/>
          <p14:tracePt t="85372" x="3341688" y="3767138"/>
          <p14:tracePt t="85437" x="3367088" y="3767138"/>
          <p14:tracePt t="85473" x="3379788" y="3767138"/>
          <p14:tracePt t="85510" x="3392488" y="3767138"/>
          <p14:tracePt t="85522" x="3405188" y="3767138"/>
          <p14:tracePt t="85535" x="3417888" y="3767138"/>
          <p14:tracePt t="85554" x="3417888" y="3754438"/>
          <p14:tracePt t="85559" x="3429000" y="3754438"/>
          <p14:tracePt t="85591" x="3454400" y="3754438"/>
          <p14:tracePt t="85604" x="3467100" y="3741738"/>
          <p14:tracePt t="85677" x="3479800" y="3741738"/>
          <p14:tracePt t="85705" x="3479800" y="3729038"/>
          <p14:tracePt t="85790" x="3492500" y="3729038"/>
          <p14:tracePt t="92318" x="3492500" y="3741738"/>
          <p14:tracePt t="92388" x="3492500" y="3754438"/>
          <p14:tracePt t="92460" x="3492500" y="3767138"/>
          <p14:tracePt t="92504" x="3492500" y="3779838"/>
          <p14:tracePt t="92536" x="3492500" y="3792538"/>
          <p14:tracePt t="92591" x="3492500" y="3803650"/>
          <p14:tracePt t="92633" x="3492500" y="3816350"/>
          <p14:tracePt t="92652" x="3479800" y="3841750"/>
          <p14:tracePt t="92664" x="3467100" y="3841750"/>
          <p14:tracePt t="92689" x="3454400" y="3854450"/>
          <p14:tracePt t="92705" x="3441700" y="3867150"/>
          <p14:tracePt t="92725" x="3429000" y="3879850"/>
          <p14:tracePt t="92765" x="3405188" y="3916363"/>
          <p14:tracePt t="92792" x="3392488" y="3929063"/>
          <p14:tracePt t="92816" x="3379788" y="3941763"/>
          <p14:tracePt t="92824" x="3367088" y="3941763"/>
          <p14:tracePt t="92888" x="3341688" y="3967163"/>
          <p14:tracePt t="92925" x="3328988" y="3967163"/>
          <p14:tracePt t="92946" x="3305175" y="3979863"/>
          <p14:tracePt t="92971" x="3292475" y="3979863"/>
          <p14:tracePt t="92991" x="3279775" y="3979863"/>
          <p14:tracePt t="93003" x="3267075" y="3979863"/>
          <p14:tracePt t="93022" x="3254375" y="3979863"/>
          <p14:tracePt t="93042" x="3241675" y="3979863"/>
          <p14:tracePt t="93070" x="3228975" y="3992563"/>
          <p14:tracePt t="93093" x="3192463" y="3992563"/>
          <p14:tracePt t="93119" x="3154363" y="3992563"/>
          <p14:tracePt t="93143" x="3128963" y="3992563"/>
          <p14:tracePt t="93168" x="3116263" y="3992563"/>
          <p14:tracePt t="93194" x="3103563" y="3992563"/>
          <p14:tracePt t="93219" x="3079750" y="3992563"/>
          <p14:tracePt t="93243" x="3054350" y="3992563"/>
          <p14:tracePt t="93269" x="3041650" y="3992563"/>
          <p14:tracePt t="93305" x="3028950" y="3992563"/>
          <p14:tracePt t="93326" x="3016250" y="3992563"/>
          <p14:tracePt t="93357" x="2992438" y="3992563"/>
          <p14:tracePt t="93369" x="2992438" y="4005263"/>
          <p14:tracePt t="93395" x="2967038" y="4005263"/>
          <p14:tracePt t="93419" x="2941638" y="4005263"/>
          <p14:tracePt t="93445" x="2928938" y="4005263"/>
          <p14:tracePt t="93452" x="2916238" y="4017963"/>
          <p14:tracePt t="93471" x="2903538" y="4017963"/>
          <p14:tracePt t="93477" x="2903538" y="4029075"/>
          <p14:tracePt t="93501" x="2879725" y="4041775"/>
          <p14:tracePt t="93521" x="2854325" y="4041775"/>
          <p14:tracePt t="93551" x="2841625" y="4041775"/>
          <p14:tracePt t="93570" x="2816225" y="4054475"/>
          <p14:tracePt t="93596" x="2803525" y="4067175"/>
          <p14:tracePt t="93622" x="2790825" y="4067175"/>
          <p14:tracePt t="93646" x="2778125" y="4067175"/>
          <p14:tracePt t="96113" x="2767013" y="4067175"/>
          <p14:tracePt t="97500" x="2754313" y="4067175"/>
          <p14:tracePt t="97602" x="2767013" y="4067175"/>
          <p14:tracePt t="97617" x="2790825" y="4079875"/>
          <p14:tracePt t="97714" x="2803525" y="4079875"/>
          <p14:tracePt t="97732" x="2828925" y="4079875"/>
          <p14:tracePt t="97800" x="2841625" y="4079875"/>
          <p14:tracePt t="97919" x="2854325" y="4079875"/>
          <p14:tracePt t="97935" x="2879725" y="4079875"/>
          <p14:tracePt t="97951" x="2890838" y="4079875"/>
          <p14:tracePt t="98848" x="2903538" y="4079875"/>
          <p14:tracePt t="98935" x="2928938" y="4079875"/>
          <p14:tracePt t="98952" x="2954338" y="4079875"/>
          <p14:tracePt t="98965" x="2967038" y="4079875"/>
          <p14:tracePt t="99041" x="2979738" y="4079875"/>
          <p14:tracePt t="100521" x="3003550" y="4079875"/>
          <p14:tracePt t="100537" x="3016250" y="4105275"/>
          <p14:tracePt t="100564" x="3041650" y="4105275"/>
          <p14:tracePt t="100579" x="3067050" y="4105275"/>
          <p14:tracePt t="100723" x="3079750" y="4105275"/>
          <p14:tracePt t="100739" x="3092450" y="4105275"/>
          <p14:tracePt t="100955" x="3103563" y="4105275"/>
          <p14:tracePt t="101144" x="3103563" y="4092575"/>
          <p14:tracePt t="101157" x="3092450" y="4079875"/>
          <p14:tracePt t="101170" x="3079750" y="4079875"/>
          <p14:tracePt t="101190" x="3028950" y="4054475"/>
          <p14:tracePt t="101215" x="3016250" y="4041775"/>
          <p14:tracePt t="101309" x="3003550" y="4029075"/>
          <p14:tracePt t="101339" x="2992438" y="4029075"/>
          <p14:tracePt t="101372" x="2979738" y="4029075"/>
          <p14:tracePt t="101389" x="2967038" y="4017963"/>
          <p14:tracePt t="101570" x="2954338" y="4017963"/>
          <p14:tracePt t="101589" x="2941638" y="4017963"/>
          <p14:tracePt t="101725" x="2928938" y="4017963"/>
          <p14:tracePt t="102213" x="2954338" y="4017963"/>
          <p14:tracePt t="102226" x="3003550" y="4017963"/>
          <p14:tracePt t="102246" x="3028950" y="4017963"/>
          <p14:tracePt t="102271" x="3079750" y="4017963"/>
          <p14:tracePt t="102444" x="3092450" y="4017963"/>
          <p14:tracePt t="105581" x="3103563" y="4017963"/>
          <p14:tracePt t="105598" x="3128963" y="4017963"/>
          <p14:tracePt t="105603" x="3141663" y="4017963"/>
          <p14:tracePt t="105621" x="3167063" y="4017963"/>
          <p14:tracePt t="105641" x="3205163" y="4017963"/>
          <p14:tracePt t="105680" x="3228975" y="4005263"/>
          <p14:tracePt t="105697" x="3254375" y="4005263"/>
          <p14:tracePt t="105722" x="3367088" y="3992563"/>
          <p14:tracePt t="105741" x="3429000" y="3992563"/>
          <p14:tracePt t="105747" x="3441700" y="3992563"/>
          <p14:tracePt t="105768" x="3492500" y="3992563"/>
          <p14:tracePt t="105791" x="3554413" y="3992563"/>
          <p14:tracePt t="105798" x="3592513" y="3992563"/>
          <p14:tracePt t="105822" x="3667125" y="3992563"/>
          <p14:tracePt t="105842" x="3756025" y="3992563"/>
          <p14:tracePt t="105868" x="3892550" y="3992563"/>
          <p14:tracePt t="105892" x="4043363" y="3992563"/>
          <p14:tracePt t="105919" x="4181475" y="3992563"/>
          <p14:tracePt t="105943" x="4230688" y="3992563"/>
          <p14:tracePt t="105969" x="4268788" y="3992563"/>
          <p14:tracePt t="105992" x="4294188" y="3967163"/>
          <p14:tracePt t="105999" x="4305300" y="3967163"/>
          <p14:tracePt t="106048" x="4330700" y="3967163"/>
          <p14:tracePt t="106065" x="4381500" y="3967163"/>
          <p14:tracePt t="106080" x="4418013" y="3967163"/>
          <p14:tracePt t="111830" x="4394200" y="3967163"/>
          <p14:tracePt t="111895" x="3805238" y="5068888"/>
          <p14:tracePt t="111911" x="3767138" y="5168900"/>
          <p14:tracePt t="111917" x="3756025" y="5181600"/>
          <p14:tracePt t="111933" x="3730625" y="5243513"/>
          <p14:tracePt t="111952" x="3717925" y="5281613"/>
          <p14:tracePt t="111980" x="3692525" y="5343525"/>
          <p14:tracePt t="112003" x="3667125" y="5368925"/>
          <p14:tracePt t="112009" x="3654425" y="5394325"/>
          <p14:tracePt t="112010" x="3643313" y="5418138"/>
          <p14:tracePt t="112033" x="3630613" y="5481638"/>
          <p14:tracePt t="112054" x="3579813" y="5607050"/>
          <p14:tracePt t="112077" x="3530600" y="5819775"/>
          <p14:tracePt t="112103" x="3530600" y="5994400"/>
          <p14:tracePt t="112128" x="3530600" y="6081713"/>
          <p14:tracePt t="112135" x="3530600" y="6094413"/>
          <p14:tracePt t="112154" x="3530600" y="6145213"/>
          <p14:tracePt t="112162" x="3530600" y="6157913"/>
          <p14:tracePt t="112180" x="3517900" y="6245225"/>
          <p14:tracePt t="112204" x="3505200" y="6357938"/>
          <p14:tracePt t="112211" x="3492500" y="6432550"/>
          <p14:tracePt t="112235" x="3492500" y="6570663"/>
          <p14:tracePt t="112255" x="3492500" y="6619875"/>
          <p14:tracePt t="112263" x="3492500" y="6657975"/>
          <p14:tracePt t="112281" x="3492500" y="6707188"/>
          <p14:tracePt t="112304" x="3492500" y="6732588"/>
          <p14:tracePt t="112336" x="3467100" y="67833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CÓ">
            <a:hlinkClick r:id="" action="ppaction://media"/>
            <a:extLst>
              <a:ext uri="{FF2B5EF4-FFF2-40B4-BE49-F238E27FC236}">
                <a16:creationId xmlns:a16="http://schemas.microsoft.com/office/drawing/2014/main" id="{CE3270C3-133C-48E2-BE02-E0FD3883E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7799.3"/>
                </p14:media>
              </p:ext>
            </p:extLst>
          </p:nvPr>
        </p:nvPicPr>
        <p:blipFill rotWithShape="1">
          <a:blip r:embed="rId6"/>
          <a:srcRect l="32084" t="21481" r="31041" b="45000"/>
          <a:stretch>
            <a:fillRect/>
          </a:stretch>
        </p:blipFill>
        <p:spPr>
          <a:xfrm>
            <a:off x="2446714" y="1563123"/>
            <a:ext cx="7298571" cy="3731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16814-AF42-4398-A464-F9B32CC26B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sp>
        <p:nvSpPr>
          <p:cNvPr id="5" name="Google Shape;697;p24">
            <a:extLst>
              <a:ext uri="{FF2B5EF4-FFF2-40B4-BE49-F238E27FC236}">
                <a16:creationId xmlns:a16="http://schemas.microsoft.com/office/drawing/2014/main" id="{A38A71F3-081E-498E-B8CF-0960846548C6}"/>
              </a:ext>
            </a:extLst>
          </p:cNvPr>
          <p:cNvSpPr txBox="1">
            <a:spLocks/>
          </p:cNvSpPr>
          <p:nvPr/>
        </p:nvSpPr>
        <p:spPr>
          <a:xfrm>
            <a:off x="607807" y="138802"/>
            <a:ext cx="5351559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54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"/>
    </mc:Choice>
    <mc:Fallback xmlns="">
      <p:transition spd="slow" advTm="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22" objId="4"/>
        <p14:stopEvt time="1513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CÓ">
            <a:hlinkClick r:id="" action="ppaction://media"/>
            <a:extLst>
              <a:ext uri="{FF2B5EF4-FFF2-40B4-BE49-F238E27FC236}">
                <a16:creationId xmlns:a16="http://schemas.microsoft.com/office/drawing/2014/main" id="{A359A0CB-9873-4DD3-92A7-FA851C16F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50" end="3350.3"/>
                </p14:media>
              </p:ext>
            </p:extLst>
          </p:nvPr>
        </p:nvPicPr>
        <p:blipFill rotWithShape="1">
          <a:blip r:embed="rId5"/>
          <a:srcRect l="32084" t="21481" r="31041" b="45000"/>
          <a:stretch>
            <a:fillRect/>
          </a:stretch>
        </p:blipFill>
        <p:spPr>
          <a:xfrm>
            <a:off x="2446714" y="1563123"/>
            <a:ext cx="7298571" cy="3731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30C2E3-7041-4E3A-9214-FBFD7844B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sp>
        <p:nvSpPr>
          <p:cNvPr id="4" name="Google Shape;697;p24">
            <a:extLst>
              <a:ext uri="{FF2B5EF4-FFF2-40B4-BE49-F238E27FC236}">
                <a16:creationId xmlns:a16="http://schemas.microsoft.com/office/drawing/2014/main" id="{5EEC3B3E-010C-4FEF-B13E-0DAC6A3DE7B9}"/>
              </a:ext>
            </a:extLst>
          </p:cNvPr>
          <p:cNvSpPr txBox="1">
            <a:spLocks/>
          </p:cNvSpPr>
          <p:nvPr/>
        </p:nvSpPr>
        <p:spPr>
          <a:xfrm>
            <a:off x="607807" y="138802"/>
            <a:ext cx="5351559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5"/>
    </mc:Choice>
    <mc:Fallback xmlns="">
      <p:transition spd="slow" advTm="6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1" objId="2"/>
        <p14:stopEvt time="4957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CÓ">
            <a:hlinkClick r:id="" action="ppaction://media"/>
            <a:extLst>
              <a:ext uri="{FF2B5EF4-FFF2-40B4-BE49-F238E27FC236}">
                <a16:creationId xmlns:a16="http://schemas.microsoft.com/office/drawing/2014/main" id="{A359A0CB-9873-4DD3-92A7-FA851C16F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247" end="90.3"/>
                </p14:media>
              </p:ext>
            </p:extLst>
          </p:nvPr>
        </p:nvPicPr>
        <p:blipFill rotWithShape="1">
          <a:blip r:embed="rId6"/>
          <a:srcRect l="32084" t="21481" r="31041" b="45000"/>
          <a:stretch>
            <a:fillRect/>
          </a:stretch>
        </p:blipFill>
        <p:spPr>
          <a:xfrm>
            <a:off x="2446714" y="1563123"/>
            <a:ext cx="7298571" cy="3731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1EB361-03E3-4EB9-988D-519A5E3FA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sp>
        <p:nvSpPr>
          <p:cNvPr id="4" name="Google Shape;697;p24">
            <a:extLst>
              <a:ext uri="{FF2B5EF4-FFF2-40B4-BE49-F238E27FC236}">
                <a16:creationId xmlns:a16="http://schemas.microsoft.com/office/drawing/2014/main" id="{72022683-01FD-467C-B1B2-8801ACCD1026}"/>
              </a:ext>
            </a:extLst>
          </p:cNvPr>
          <p:cNvSpPr txBox="1">
            <a:spLocks/>
          </p:cNvSpPr>
          <p:nvPr/>
        </p:nvSpPr>
        <p:spPr>
          <a:xfrm>
            <a:off x="607807" y="138802"/>
            <a:ext cx="5351559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06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57"/>
    </mc:Choice>
    <mc:Fallback xmlns="">
      <p:transition spd="slow" advTm="21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410" objId="2"/>
        <p14:stopEvt time="10432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CÓ">
            <a:hlinkClick r:id="" action="ppaction://media"/>
            <a:extLst>
              <a:ext uri="{FF2B5EF4-FFF2-40B4-BE49-F238E27FC236}">
                <a16:creationId xmlns:a16="http://schemas.microsoft.com/office/drawing/2014/main" id="{CE3270C3-133C-48E2-BE02-E0FD3883E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7799.3"/>
                </p14:media>
              </p:ext>
            </p:extLst>
          </p:nvPr>
        </p:nvPicPr>
        <p:blipFill rotWithShape="1">
          <a:blip r:embed="rId5"/>
          <a:srcRect l="32084" t="21481" r="31041" b="45000"/>
          <a:stretch>
            <a:fillRect/>
          </a:stretch>
        </p:blipFill>
        <p:spPr>
          <a:xfrm>
            <a:off x="2446714" y="1563123"/>
            <a:ext cx="7298571" cy="3731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F8415E-DEC4-4EF5-B708-3C307F3595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sp>
        <p:nvSpPr>
          <p:cNvPr id="5" name="Google Shape;697;p24">
            <a:extLst>
              <a:ext uri="{FF2B5EF4-FFF2-40B4-BE49-F238E27FC236}">
                <a16:creationId xmlns:a16="http://schemas.microsoft.com/office/drawing/2014/main" id="{14CF0AD1-8FC7-4B3A-8155-59BEBC368D0C}"/>
              </a:ext>
            </a:extLst>
          </p:cNvPr>
          <p:cNvSpPr txBox="1">
            <a:spLocks/>
          </p:cNvSpPr>
          <p:nvPr/>
        </p:nvSpPr>
        <p:spPr>
          <a:xfrm>
            <a:off x="607807" y="138802"/>
            <a:ext cx="5351559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4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5"/>
    </mc:Choice>
    <mc:Fallback xmlns="">
      <p:transition spd="slow" advTm="2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99" objId="4"/>
        <p14:stopEvt time="2478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ver Blog Tistory Naver Blog Daum PNG, Clipart, Background Green, Baize,  Blackboard, Blog, Bulletin Board Free">
            <a:extLst>
              <a:ext uri="{FF2B5EF4-FFF2-40B4-BE49-F238E27FC236}">
                <a16:creationId xmlns:a16="http://schemas.microsoft.com/office/drawing/2014/main" id="{E2960F64-A3F2-46FF-95BE-40DED035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09244"/>
            <a:ext cx="8655050" cy="60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g Học Sinh Mặt Gỗ Nhật Anh">
            <a:extLst>
              <a:ext uri="{FF2B5EF4-FFF2-40B4-BE49-F238E27FC236}">
                <a16:creationId xmlns:a16="http://schemas.microsoft.com/office/drawing/2014/main" id="{3BD6F68C-F1D2-4A8A-ACF7-C2A914EB3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844" l="4297" r="95898">
                        <a14:foregroundMark x1="10352" y1="25195" x2="10352" y2="25195"/>
                        <a14:foregroundMark x1="6445" y1="24219" x2="6445" y2="24219"/>
                        <a14:foregroundMark x1="4492" y1="24414" x2="4492" y2="24414"/>
                        <a14:foregroundMark x1="92188" y1="25586" x2="92188" y2="25586"/>
                        <a14:foregroundMark x1="95898" y1="52930" x2="95898" y2="52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68297" y="2799172"/>
            <a:ext cx="3244245" cy="324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6AE56B4-8537-4CF4-87F1-B8938A355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3780" y1="61464" x2="23780" y2="61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437" y="3167576"/>
            <a:ext cx="1677963" cy="10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QUYỂN TẬP ABC 4 Ô LY HÒA BÌNH (200 TRANG) - VPP0118">
            <a:extLst>
              <a:ext uri="{FF2B5EF4-FFF2-40B4-BE49-F238E27FC236}">
                <a16:creationId xmlns:a16="http://schemas.microsoft.com/office/drawing/2014/main" id="{B643EB33-3B7F-478C-8A05-8D557473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45" b="89956" l="9941" r="89961">
                        <a14:foregroundMark x1="52707" y1="8124" x2="52707" y2="8124"/>
                        <a14:foregroundMark x1="56299" y1="8346" x2="45669" y2="13516"/>
                        <a14:foregroundMark x1="45669" y1="13516" x2="45669" y2="13516"/>
                        <a14:foregroundMark x1="52854" y1="5539" x2="40256" y2="12408"/>
                        <a14:foregroundMark x1="25837" y1="19645" x2="33465" y2="17651"/>
                        <a14:foregroundMark x1="33465" y1="17651" x2="39518" y2="11669"/>
                        <a14:foregroundMark x1="33366" y1="15362" x2="33366" y2="15362"/>
                        <a14:foregroundMark x1="35187" y1="15362" x2="30610" y2="16839"/>
                        <a14:foregroundMark x1="53445" y1="5908" x2="57037" y2="4062"/>
                        <a14:foregroundMark x1="35679" y1="14476" x2="35679" y2="14476"/>
                        <a14:foregroundMark x1="29774" y1="17799" x2="29774" y2="17799"/>
                        <a14:foregroundMark x1="37549" y1="78877" x2="57579" y2="71787"/>
                        <a14:foregroundMark x1="60095" y1="70087" x2="76919" y2="58715"/>
                        <a14:foregroundMark x1="76919" y1="58715" x2="77411" y2="56130"/>
                        <a14:foregroundMark x1="39272" y1="80207" x2="39272" y2="80207"/>
                        <a14:foregroundMark x1="39026" y1="79247" x2="39026" y2="79247"/>
                        <a14:foregroundMark x1="37549" y1="79838" x2="37549" y2="79838"/>
                        <a14:foregroundMark x1="38140" y1="79616" x2="38140" y2="79616"/>
                        <a14:foregroundMark x1="38878" y1="79468" x2="38878" y2="79468"/>
                        <a14:foregroundMark x1="39026" y1="79468" x2="39026" y2="79468"/>
                        <a14:foregroundMark x1="39124" y1="79616" x2="39124" y2="79616"/>
                        <a14:foregroundMark x1="39272" y1="79838" x2="38386" y2="79985"/>
                        <a14:foregroundMark x1="39665" y1="79247" x2="38632" y2="79838"/>
                        <a14:foregroundMark x1="37549" y1="78877" x2="37549" y2="78360"/>
                        <a14:foregroundMark x1="37402" y1="78360" x2="37402" y2="78139"/>
                        <a14:foregroundMark x1="38041" y1="78877" x2="37648" y2="78139"/>
                        <a14:foregroundMark x1="37549" y1="78877" x2="37549" y2="78139"/>
                        <a14:foregroundMark x1="38041" y1="78877" x2="38041" y2="78877"/>
                        <a14:foregroundMark x1="38140" y1="78877" x2="37303" y2="77770"/>
                        <a14:foregroundMark x1="37402" y1="78360" x2="37402" y2="78360"/>
                        <a14:foregroundMark x1="76033" y1="52068" x2="76033" y2="52068"/>
                        <a14:foregroundMark x1="76033" y1="52437" x2="76427" y2="53914"/>
                        <a14:foregroundMark x1="73228" y1="46086" x2="75295" y2="51699"/>
                        <a14:foregroundMark x1="73474" y1="46307" x2="74705" y2="48523"/>
                        <a14:foregroundMark x1="75541" y1="51329" x2="75541" y2="51329"/>
                        <a14:foregroundMark x1="75049" y1="49261" x2="75295" y2="49778"/>
                        <a14:foregroundMark x1="77165" y1="55170" x2="77165" y2="55170"/>
                        <a14:foregroundMark x1="57677" y1="3545" x2="57677" y2="3545"/>
                        <a14:foregroundMark x1="77018" y1="53693" x2="77018" y2="53693"/>
                        <a14:foregroundMark x1="34695" y1="67799" x2="34695" y2="67799"/>
                        <a14:foregroundMark x1="34350" y1="67799" x2="34350" y2="67799"/>
                        <a14:foregroundMark x1="35089" y1="69645" x2="35433" y2="70901"/>
                        <a14:foregroundMark x1="35187" y1="69276" x2="36417" y2="73855"/>
                        <a14:foregroundMark x1="37057" y1="78730" x2="37057" y2="78730"/>
                        <a14:foregroundMark x1="37303" y1="78360" x2="37303" y2="78508"/>
                        <a14:backgroundMark x1="34819" y1="71261" x2="36024" y2="77253"/>
                        <a14:backgroundMark x1="36024" y1="77253" x2="37434" y2="78335"/>
                        <a14:backgroundMark x1="40354" y1="80576" x2="45571" y2="78877"/>
                        <a14:backgroundMark x1="60224" y1="70869" x2="76821" y2="62999"/>
                        <a14:backgroundMark x1="45669" y1="77770" x2="52424" y2="74567"/>
                        <a14:backgroundMark x1="76821" y1="62999" x2="77411" y2="62408"/>
                        <a14:backgroundMark x1="36319" y1="82792" x2="77165" y2="63737"/>
                        <a14:backgroundMark x1="77165" y1="63737" x2="78396" y2="74668"/>
                        <a14:backgroundMark x1="78396" y1="74668" x2="73868" y2="85081"/>
                        <a14:backgroundMark x1="73868" y1="85081" x2="47884" y2="94239"/>
                        <a14:backgroundMark x1="47884" y1="94239" x2="34547" y2="92762"/>
                        <a14:backgroundMark x1="34547" y1="92762" x2="29331" y2="86189"/>
                        <a14:backgroundMark x1="29331" y1="86189" x2="31348" y2="76588"/>
                        <a14:backgroundMark x1="31348" y1="76588" x2="36122" y2="78582"/>
                        <a14:backgroundMark x1="36617" y1="79838" x2="37402" y2="81832"/>
                        <a14:backgroundMark x1="36122" y1="78582" x2="36617" y2="79838"/>
                        <a14:backgroundMark x1="60236" y1="70901" x2="60236" y2="70753"/>
                        <a14:backgroundMark x1="58760" y1="71492" x2="58760" y2="71861"/>
                        <a14:backgroundMark x1="59498" y1="71270" x2="59006" y2="71270"/>
                        <a14:backgroundMark x1="59744" y1="71123" x2="59744" y2="71123"/>
                        <a14:backgroundMark x1="58169" y1="71861" x2="58169" y2="71861"/>
                        <a14:backgroundMark x1="58268" y1="72009" x2="58268" y2="72009"/>
                        <a14:backgroundMark x1="57923" y1="72009" x2="57923" y2="72009"/>
                        <a14:backgroundMark x1="57283" y1="72600" x2="57283" y2="72600"/>
                        <a14:backgroundMark x1="56939" y1="72600" x2="56939" y2="72600"/>
                        <a14:backgroundMark x1="56693" y1="72600" x2="56693" y2="72600"/>
                        <a14:backgroundMark x1="56053" y1="72747" x2="56053" y2="72747"/>
                        <a14:backgroundMark x1="56299" y1="72378" x2="56299" y2="72378"/>
                        <a14:backgroundMark x1="56791" y1="72230" x2="56791" y2="72230"/>
                        <a14:backgroundMark x1="57037" y1="72009" x2="57037" y2="72009"/>
                        <a14:backgroundMark x1="57283" y1="72009" x2="57283" y2="72009"/>
                        <a14:backgroundMark x1="58514" y1="71123" x2="58514" y2="71123"/>
                        <a14:backgroundMark x1="59252" y1="70753" x2="59252" y2="70753"/>
                        <a14:backgroundMark x1="59744" y1="70384" x2="59744" y2="70384"/>
                        <a14:backgroundMark x1="58268" y1="71492" x2="58268" y2="71492"/>
                        <a14:backgroundMark x1="57530" y1="71861" x2="57530" y2="71861"/>
                        <a14:backgroundMark x1="36663" y1="79247" x2="36663" y2="79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8035">
            <a:off x="5003680" y="3526018"/>
            <a:ext cx="4633846" cy="308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1E5285-B066-4714-A844-2A648A930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72" b="89964" l="1503" r="95742">
                        <a14:foregroundMark x1="8140" y1="51460" x2="8140" y2="51460"/>
                        <a14:foregroundMark x1="5510" y1="49635" x2="5510" y2="49635"/>
                        <a14:foregroundMark x1="1565" y1="50000" x2="1565" y2="50000"/>
                        <a14:foregroundMark x1="38134" y1="49453" x2="38134" y2="49453"/>
                        <a14:foregroundMark x1="40701" y1="50365" x2="32311" y2="50912"/>
                        <a14:foregroundMark x1="63244" y1="43066" x2="68253" y2="44708"/>
                        <a14:foregroundMark x1="68253" y1="44708" x2="72198" y2="43248"/>
                        <a14:foregroundMark x1="67502" y1="41788" x2="39574" y2="54562"/>
                        <a14:foregroundMark x1="62492" y1="47628" x2="71446" y2="52190"/>
                        <a14:foregroundMark x1="63745" y1="56752" x2="70758" y2="55109"/>
                        <a14:foregroundMark x1="92110" y1="48723" x2="94302" y2="55839"/>
                        <a14:foregroundMark x1="94803" y1="48175" x2="93550" y2="45438"/>
                        <a14:foregroundMark x1="94803" y1="45803" x2="95742" y2="49453"/>
                        <a14:foregroundMark x1="67188" y1="39964" x2="73075" y2="41241"/>
                        <a14:foregroundMark x1="73075" y1="41241" x2="73200" y2="41423"/>
                        <a14:foregroundMark x1="59925" y1="41423" x2="31309" y2="41788"/>
                        <a14:foregroundMark x1="31309" y1="41788" x2="34189" y2="39051"/>
                        <a14:foregroundMark x1="75016" y1="39964" x2="88478" y2="43613"/>
                        <a14:foregroundMark x1="88478" y1="43613" x2="91359" y2="43066"/>
                        <a14:foregroundMark x1="70758" y1="61496" x2="74327" y2="51277"/>
                        <a14:foregroundMark x1="74327" y1="51277" x2="80338" y2="51460"/>
                        <a14:foregroundMark x1="80338" y1="51460" x2="86662" y2="51460"/>
                        <a14:foregroundMark x1="86662" y1="51460" x2="91421" y2="54197"/>
                        <a14:foregroundMark x1="91421" y1="54197" x2="92486" y2="59124"/>
                        <a14:backgroundMark x1="4195" y1="56387" x2="4195" y2="56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418272" y="3269680"/>
            <a:ext cx="1647287" cy="565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A2C440-C5E5-4584-961B-0867DDA29B21}"/>
              </a:ext>
            </a:extLst>
          </p:cNvPr>
          <p:cNvSpPr txBox="1"/>
          <p:nvPr/>
        </p:nvSpPr>
        <p:spPr>
          <a:xfrm>
            <a:off x="4838699" y="1227905"/>
            <a:ext cx="2854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98A305-20F9-43D3-8EEC-48BF9E8357E1}"/>
              </a:ext>
            </a:extLst>
          </p:cNvPr>
          <p:cNvCxnSpPr>
            <a:cxnSpLocks/>
          </p:cNvCxnSpPr>
          <p:nvPr/>
        </p:nvCxnSpPr>
        <p:spPr>
          <a:xfrm>
            <a:off x="5171090" y="1778000"/>
            <a:ext cx="202302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8391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495">
        <p:fade/>
      </p:transition>
    </mc:Choice>
    <mc:Fallback xmlns="">
      <p:transition spd="med" advTm="17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CÓ">
            <a:hlinkClick r:id="" action="ppaction://media"/>
            <a:extLst>
              <a:ext uri="{FF2B5EF4-FFF2-40B4-BE49-F238E27FC236}">
                <a16:creationId xmlns:a16="http://schemas.microsoft.com/office/drawing/2014/main" id="{A359A0CB-9873-4DD3-92A7-FA851C16F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50" end="0.3"/>
                </p14:media>
              </p:ext>
            </p:extLst>
          </p:nvPr>
        </p:nvPicPr>
        <p:blipFill rotWithShape="1">
          <a:blip r:embed="rId7"/>
          <a:srcRect l="32084" t="21481" r="31041" b="45000"/>
          <a:stretch>
            <a:fillRect/>
          </a:stretch>
        </p:blipFill>
        <p:spPr>
          <a:xfrm>
            <a:off x="2446714" y="1563123"/>
            <a:ext cx="7298571" cy="3731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DF922C-E9EC-4636-B829-11CF6AECD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sp>
        <p:nvSpPr>
          <p:cNvPr id="4" name="Google Shape;697;p24">
            <a:extLst>
              <a:ext uri="{FF2B5EF4-FFF2-40B4-BE49-F238E27FC236}">
                <a16:creationId xmlns:a16="http://schemas.microsoft.com/office/drawing/2014/main" id="{90A4B417-032C-4A17-90DC-86F185CB58A6}"/>
              </a:ext>
            </a:extLst>
          </p:cNvPr>
          <p:cNvSpPr txBox="1">
            <a:spLocks/>
          </p:cNvSpPr>
          <p:nvPr/>
        </p:nvSpPr>
        <p:spPr>
          <a:xfrm>
            <a:off x="607807" y="138802"/>
            <a:ext cx="5351559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071B5AAB-01E8-40DB-B121-CC2A781661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7427" end="31038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57978" y="6189784"/>
            <a:ext cx="554501" cy="5545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635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32"/>
    </mc:Choice>
    <mc:Fallback xmlns="">
      <p:transition spd="slow" advTm="14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37" objId="2"/>
        <p14:playEvt time="1465" objId="5"/>
        <p14:stopEvt time="8867" objId="2"/>
        <p14:stopEvt time="10857" objId="5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167539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Cùng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luyện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viết</a:t>
            </a:r>
            <a:endParaRPr lang="en-US" sz="4267" kern="0" dirty="0">
              <a:solidFill>
                <a:sysClr val="windowText" lastClr="00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35BFEE-C959-4062-883F-F8C35C2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337" y="1499919"/>
            <a:ext cx="3858163" cy="3858163"/>
          </a:xfrm>
          <a:prstGeom prst="rect">
            <a:avLst/>
          </a:prstGeom>
        </p:spPr>
      </p:pic>
      <p:sp>
        <p:nvSpPr>
          <p:cNvPr id="8" name="Oval Callout 11">
            <a:extLst>
              <a:ext uri="{FF2B5EF4-FFF2-40B4-BE49-F238E27FC236}">
                <a16:creationId xmlns:a16="http://schemas.microsoft.com/office/drawing/2014/main" id="{801BA52D-68FB-4722-AA2A-D62594B8E138}"/>
              </a:ext>
            </a:extLst>
          </p:cNvPr>
          <p:cNvSpPr/>
          <p:nvPr/>
        </p:nvSpPr>
        <p:spPr>
          <a:xfrm>
            <a:off x="5553565" y="4166077"/>
            <a:ext cx="2691172" cy="1516211"/>
          </a:xfrm>
          <a:prstGeom prst="wedgeEllipseCallout">
            <a:avLst>
              <a:gd name="adj1" fmla="val 55761"/>
              <a:gd name="adj2" fmla="val -21478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434343"/>
                </a:solidFill>
                <a:latin typeface="+mj-lt"/>
                <a:cs typeface="Calibri" panose="020F0502020204030204" pitchFamily="34" charset="0"/>
                <a:sym typeface="Arial"/>
              </a:rPr>
              <a:t>Vi</a:t>
            </a:r>
            <a:r>
              <a:rPr lang="en-US" sz="2667" kern="0" dirty="0" err="1">
                <a:solidFill>
                  <a:srgbClr val="434343"/>
                </a:solidFill>
                <a:latin typeface="+mj-lt"/>
                <a:cs typeface="Calibri" panose="020F0502020204030204" pitchFamily="34" charset="0"/>
                <a:sym typeface="Arial"/>
              </a:rPr>
              <a:t>ế</a:t>
            </a:r>
            <a:r>
              <a:rPr lang="en-US" sz="2667" b="1" kern="0" dirty="0" err="1">
                <a:solidFill>
                  <a:srgbClr val="434343"/>
                </a:solidFill>
                <a:latin typeface="+mj-lt"/>
                <a:cs typeface="Calibri" panose="020F0502020204030204" pitchFamily="34" charset="0"/>
                <a:sym typeface="Arial"/>
              </a:rPr>
              <a:t>t</a:t>
            </a:r>
            <a:r>
              <a:rPr lang="en-US" sz="2667" kern="0" dirty="0">
                <a:solidFill>
                  <a:srgbClr val="434343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434343"/>
                </a:solidFill>
                <a:latin typeface="+mj-lt"/>
                <a:cs typeface="Calibri" panose="020F0502020204030204" pitchFamily="34" charset="0"/>
                <a:sym typeface="Arial"/>
              </a:rPr>
              <a:t>vào</a:t>
            </a:r>
            <a:r>
              <a:rPr lang="en-US" sz="2667" kern="0" dirty="0">
                <a:solidFill>
                  <a:srgbClr val="434343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434343"/>
                </a:solidFill>
                <a:latin typeface="+mj-lt"/>
                <a:cs typeface="Calibri" panose="020F0502020204030204" pitchFamily="34" charset="0"/>
                <a:sym typeface="Arial"/>
              </a:rPr>
              <a:t>v</a:t>
            </a:r>
            <a:r>
              <a:rPr lang="en-US" sz="2667" kern="0" dirty="0" err="1">
                <a:solidFill>
                  <a:srgbClr val="434343"/>
                </a:solidFill>
                <a:latin typeface="+mj-lt"/>
                <a:cs typeface="Calibri" panose="020F0502020204030204" pitchFamily="34" charset="0"/>
                <a:sym typeface="Arial"/>
              </a:rPr>
              <a:t>ở</a:t>
            </a:r>
            <a:endParaRPr lang="en-US" sz="2667" kern="0" dirty="0">
              <a:solidFill>
                <a:srgbClr val="434343"/>
              </a:solidFill>
              <a:latin typeface="+mj-lt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0148DB-9C97-4D59-AE52-6962CAD34564}"/>
              </a:ext>
            </a:extLst>
          </p:cNvPr>
          <p:cNvGrpSpPr/>
          <p:nvPr/>
        </p:nvGrpSpPr>
        <p:grpSpPr>
          <a:xfrm>
            <a:off x="6096000" y="2520392"/>
            <a:ext cx="5701608" cy="894143"/>
            <a:chOff x="2447925" y="2600325"/>
            <a:chExt cx="7458076" cy="12382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8E25243-3B83-472C-8AE2-9F7A3B674149}"/>
                </a:ext>
              </a:extLst>
            </p:cNvPr>
            <p:cNvGrpSpPr/>
            <p:nvPr/>
          </p:nvGrpSpPr>
          <p:grpSpPr>
            <a:xfrm>
              <a:off x="2447925" y="2600325"/>
              <a:ext cx="7458076" cy="1238250"/>
              <a:chOff x="2419622" y="2699658"/>
              <a:chExt cx="7544254" cy="126070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6C887D2-844E-47DA-A708-8D920C115806}"/>
                  </a:ext>
                </a:extLst>
              </p:cNvPr>
              <p:cNvSpPr txBox="1"/>
              <p:nvPr/>
            </p:nvSpPr>
            <p:spPr>
              <a:xfrm>
                <a:off x="2419622" y="2699658"/>
                <a:ext cx="7479961" cy="1203749"/>
              </a:xfrm>
              <a:custGeom>
                <a:avLst/>
                <a:gdLst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36530 w 8023620"/>
                  <a:gd name="connsiteY158" fmla="*/ 1112639 h 1229320"/>
                  <a:gd name="connsiteX159" fmla="*/ 6601419 w 8023620"/>
                  <a:gd name="connsiteY159" fmla="*/ 967383 h 1229320"/>
                  <a:gd name="connsiteX160" fmla="*/ 6617549 w 8023620"/>
                  <a:gd name="connsiteY160" fmla="*/ 954881 h 1229320"/>
                  <a:gd name="connsiteX161" fmla="*/ 6623162 w 8023620"/>
                  <a:gd name="connsiteY161" fmla="*/ 956239 h 1229320"/>
                  <a:gd name="connsiteX162" fmla="*/ 6628208 w 8023620"/>
                  <a:gd name="connsiteY162" fmla="*/ 929283 h 1229320"/>
                  <a:gd name="connsiteX163" fmla="*/ 6708576 w 8023620"/>
                  <a:gd name="connsiteY163" fmla="*/ 800695 h 1229320"/>
                  <a:gd name="connsiteX164" fmla="*/ 6856808 w 8023620"/>
                  <a:gd name="connsiteY164" fmla="*/ 735806 h 1229320"/>
                  <a:gd name="connsiteX165" fmla="*/ 6926460 w 8023620"/>
                  <a:gd name="connsiteY165" fmla="*/ 767953 h 1229320"/>
                  <a:gd name="connsiteX166" fmla="*/ 6943129 w 8023620"/>
                  <a:gd name="connsiteY166" fmla="*/ 834628 h 1229320"/>
                  <a:gd name="connsiteX167" fmla="*/ 6928841 w 8023620"/>
                  <a:gd name="connsiteY167" fmla="*/ 906066 h 1229320"/>
                  <a:gd name="connsiteX168" fmla="*/ 6819899 w 8023620"/>
                  <a:gd name="connsiteY168" fmla="*/ 1072753 h 1229320"/>
                  <a:gd name="connsiteX169" fmla="*/ 6778376 w 8023620"/>
                  <a:gd name="connsiteY169" fmla="*/ 1111597 h 1229320"/>
                  <a:gd name="connsiteX170" fmla="*/ 6735541 w 8023620"/>
                  <a:gd name="connsiteY170" fmla="*/ 1144199 h 1229320"/>
                  <a:gd name="connsiteX171" fmla="*/ 6742509 w 8023620"/>
                  <a:gd name="connsiteY171" fmla="*/ 1154311 h 1229320"/>
                  <a:gd name="connsiteX172" fmla="*/ 6813351 w 8023620"/>
                  <a:gd name="connsiteY172" fmla="*/ 1191816 h 1229320"/>
                  <a:gd name="connsiteX173" fmla="*/ 6937771 w 8023620"/>
                  <a:gd name="connsiteY173" fmla="*/ 1114425 h 1229320"/>
                  <a:gd name="connsiteX174" fmla="*/ 6991126 w 8023620"/>
                  <a:gd name="connsiteY174" fmla="*/ 1022115 h 1229320"/>
                  <a:gd name="connsiteX175" fmla="*/ 7008334 w 8023620"/>
                  <a:gd name="connsiteY175" fmla="*/ 984942 h 1229320"/>
                  <a:gd name="connsiteX176" fmla="*/ 7008613 w 8023620"/>
                  <a:gd name="connsiteY176" fmla="*/ 982861 h 1229320"/>
                  <a:gd name="connsiteX177" fmla="*/ 7038379 w 8023620"/>
                  <a:gd name="connsiteY177" fmla="*/ 908447 h 1229320"/>
                  <a:gd name="connsiteX178" fmla="*/ 7073502 w 8023620"/>
                  <a:gd name="connsiteY178" fmla="*/ 826592 h 1229320"/>
                  <a:gd name="connsiteX179" fmla="*/ 7110709 w 8023620"/>
                  <a:gd name="connsiteY179" fmla="*/ 768251 h 1229320"/>
                  <a:gd name="connsiteX180" fmla="*/ 7171133 w 8023620"/>
                  <a:gd name="connsiteY180" fmla="*/ 735211 h 1229320"/>
                  <a:gd name="connsiteX181" fmla="*/ 7255668 w 8023620"/>
                  <a:gd name="connsiteY181" fmla="*/ 764381 h 1229320"/>
                  <a:gd name="connsiteX182" fmla="*/ 7283350 w 8023620"/>
                  <a:gd name="connsiteY182" fmla="*/ 817662 h 1229320"/>
                  <a:gd name="connsiteX183" fmla="*/ 7288410 w 8023620"/>
                  <a:gd name="connsiteY183" fmla="*/ 877491 h 1229320"/>
                  <a:gd name="connsiteX184" fmla="*/ 7288410 w 8023620"/>
                  <a:gd name="connsiteY184" fmla="*/ 925015 h 1229320"/>
                  <a:gd name="connsiteX185" fmla="*/ 7290791 w 8023620"/>
                  <a:gd name="connsiteY185" fmla="*/ 919163 h 1229320"/>
                  <a:gd name="connsiteX186" fmla="*/ 7334844 w 8023620"/>
                  <a:gd name="connsiteY186" fmla="*/ 838200 h 1229320"/>
                  <a:gd name="connsiteX187" fmla="*/ 7393184 w 8023620"/>
                  <a:gd name="connsiteY187" fmla="*/ 774502 h 1229320"/>
                  <a:gd name="connsiteX188" fmla="*/ 7472362 w 8023620"/>
                  <a:gd name="connsiteY188" fmla="*/ 736997 h 1229320"/>
                  <a:gd name="connsiteX189" fmla="*/ 7497364 w 8023620"/>
                  <a:gd name="connsiteY189" fmla="*/ 735211 h 1229320"/>
                  <a:gd name="connsiteX190" fmla="*/ 7617022 w 8023620"/>
                  <a:gd name="connsiteY190" fmla="*/ 788789 h 1229320"/>
                  <a:gd name="connsiteX191" fmla="*/ 7636072 w 8023620"/>
                  <a:gd name="connsiteY191" fmla="*/ 837903 h 1229320"/>
                  <a:gd name="connsiteX192" fmla="*/ 7640240 w 8023620"/>
                  <a:gd name="connsiteY192" fmla="*/ 888802 h 1229320"/>
                  <a:gd name="connsiteX193" fmla="*/ 7641132 w 8023620"/>
                  <a:gd name="connsiteY193" fmla="*/ 1134070 h 1229320"/>
                  <a:gd name="connsiteX194" fmla="*/ 7647978 w 8023620"/>
                  <a:gd name="connsiteY194" fmla="*/ 1171575 h 1229320"/>
                  <a:gd name="connsiteX195" fmla="*/ 7663456 w 8023620"/>
                  <a:gd name="connsiteY195" fmla="*/ 1189435 h 1229320"/>
                  <a:gd name="connsiteX196" fmla="*/ 7765255 w 8023620"/>
                  <a:gd name="connsiteY196" fmla="*/ 1112639 h 1229320"/>
                  <a:gd name="connsiteX197" fmla="*/ 7830144 w 8023620"/>
                  <a:gd name="connsiteY197" fmla="*/ 967383 h 1229320"/>
                  <a:gd name="connsiteX198" fmla="*/ 7853659 w 8023620"/>
                  <a:gd name="connsiteY198" fmla="*/ 956667 h 1229320"/>
                  <a:gd name="connsiteX199" fmla="*/ 7864077 w 8023620"/>
                  <a:gd name="connsiteY199" fmla="*/ 979289 h 1229320"/>
                  <a:gd name="connsiteX200" fmla="*/ 7780733 w 8023620"/>
                  <a:gd name="connsiteY200" fmla="*/ 1154311 h 1229320"/>
                  <a:gd name="connsiteX201" fmla="*/ 7667624 w 8023620"/>
                  <a:gd name="connsiteY201" fmla="*/ 1225153 h 1229320"/>
                  <a:gd name="connsiteX202" fmla="*/ 7667624 w 8023620"/>
                  <a:gd name="connsiteY202" fmla="*/ 1225749 h 1229320"/>
                  <a:gd name="connsiteX203" fmla="*/ 7574755 w 8023620"/>
                  <a:gd name="connsiteY203" fmla="*/ 1189435 h 1229320"/>
                  <a:gd name="connsiteX204" fmla="*/ 7552133 w 8023620"/>
                  <a:gd name="connsiteY204" fmla="*/ 1141512 h 1229320"/>
                  <a:gd name="connsiteX205" fmla="*/ 7549156 w 8023620"/>
                  <a:gd name="connsiteY205" fmla="*/ 1002209 h 1229320"/>
                  <a:gd name="connsiteX206" fmla="*/ 7549156 w 8023620"/>
                  <a:gd name="connsiteY206" fmla="*/ 888802 h 1229320"/>
                  <a:gd name="connsiteX207" fmla="*/ 7547370 w 8023620"/>
                  <a:gd name="connsiteY207" fmla="*/ 845344 h 1229320"/>
                  <a:gd name="connsiteX208" fmla="*/ 7539036 w 8023620"/>
                  <a:gd name="connsiteY208" fmla="*/ 804863 h 1229320"/>
                  <a:gd name="connsiteX209" fmla="*/ 7497364 w 8023620"/>
                  <a:gd name="connsiteY209" fmla="*/ 771525 h 1229320"/>
                  <a:gd name="connsiteX210" fmla="*/ 7477124 w 8023620"/>
                  <a:gd name="connsiteY210" fmla="*/ 772716 h 1229320"/>
                  <a:gd name="connsiteX211" fmla="*/ 7414914 w 8023620"/>
                  <a:gd name="connsiteY211" fmla="*/ 803672 h 1229320"/>
                  <a:gd name="connsiteX212" fmla="*/ 7364610 w 8023620"/>
                  <a:gd name="connsiteY212" fmla="*/ 858441 h 1229320"/>
                  <a:gd name="connsiteX213" fmla="*/ 7327105 w 8023620"/>
                  <a:gd name="connsiteY213" fmla="*/ 926306 h 1229320"/>
                  <a:gd name="connsiteX214" fmla="*/ 7290791 w 8023620"/>
                  <a:gd name="connsiteY214" fmla="*/ 1009650 h 1229320"/>
                  <a:gd name="connsiteX215" fmla="*/ 7288410 w 8023620"/>
                  <a:gd name="connsiteY215" fmla="*/ 1016595 h 1229320"/>
                  <a:gd name="connsiteX216" fmla="*/ 7288410 w 8023620"/>
                  <a:gd name="connsiteY216" fmla="*/ 1226939 h 1229320"/>
                  <a:gd name="connsiteX217" fmla="*/ 7197922 w 8023620"/>
                  <a:gd name="connsiteY217" fmla="*/ 1226939 h 1229320"/>
                  <a:gd name="connsiteX218" fmla="*/ 7197922 w 8023620"/>
                  <a:gd name="connsiteY218" fmla="*/ 877491 h 1229320"/>
                  <a:gd name="connsiteX219" fmla="*/ 7195541 w 8023620"/>
                  <a:gd name="connsiteY219" fmla="*/ 822127 h 1229320"/>
                  <a:gd name="connsiteX220" fmla="*/ 7180658 w 8023620"/>
                  <a:gd name="connsiteY220" fmla="*/ 775097 h 1229320"/>
                  <a:gd name="connsiteX221" fmla="*/ 7171133 w 8023620"/>
                  <a:gd name="connsiteY221" fmla="*/ 771525 h 1229320"/>
                  <a:gd name="connsiteX222" fmla="*/ 7143451 w 8023620"/>
                  <a:gd name="connsiteY222" fmla="*/ 786110 h 1229320"/>
                  <a:gd name="connsiteX223" fmla="*/ 7110412 w 8023620"/>
                  <a:gd name="connsiteY223" fmla="*/ 833735 h 1229320"/>
                  <a:gd name="connsiteX224" fmla="*/ 7071716 w 8023620"/>
                  <a:gd name="connsiteY224" fmla="*/ 923330 h 1229320"/>
                  <a:gd name="connsiteX225" fmla="*/ 7052517 w 8023620"/>
                  <a:gd name="connsiteY225" fmla="*/ 970211 h 1229320"/>
                  <a:gd name="connsiteX226" fmla="*/ 7049756 w 8023620"/>
                  <a:gd name="connsiteY226" fmla="*/ 976566 h 1229320"/>
                  <a:gd name="connsiteX227" fmla="*/ 7046713 w 8023620"/>
                  <a:gd name="connsiteY227" fmla="*/ 986433 h 1229320"/>
                  <a:gd name="connsiteX228" fmla="*/ 7008018 w 8023620"/>
                  <a:gd name="connsiteY228" fmla="*/ 1067693 h 1229320"/>
                  <a:gd name="connsiteX229" fmla="*/ 6964560 w 8023620"/>
                  <a:gd name="connsiteY229" fmla="*/ 1137642 h 1229320"/>
                  <a:gd name="connsiteX230" fmla="*/ 6812160 w 8023620"/>
                  <a:gd name="connsiteY230" fmla="*/ 1226939 h 1229320"/>
                  <a:gd name="connsiteX231" fmla="*/ 6676429 w 8023620"/>
                  <a:gd name="connsiteY231" fmla="*/ 1179910 h 1229320"/>
                  <a:gd name="connsiteX232" fmla="*/ 6618088 w 8023620"/>
                  <a:gd name="connsiteY232" fmla="*/ 1063824 h 1229320"/>
                  <a:gd name="connsiteX233" fmla="*/ 6616811 w 8023620"/>
                  <a:gd name="connsiteY233" fmla="*/ 1030029 h 1229320"/>
                  <a:gd name="connsiteX234" fmla="*/ 6615856 w 8023620"/>
                  <a:gd name="connsiteY234" fmla="*/ 1032644 h 1229320"/>
                  <a:gd name="connsiteX235" fmla="*/ 6438900 w 8023620"/>
                  <a:gd name="connsiteY235" fmla="*/ 1225153 h 1229320"/>
                  <a:gd name="connsiteX236" fmla="*/ 6438900 w 8023620"/>
                  <a:gd name="connsiteY236" fmla="*/ 1225749 h 1229320"/>
                  <a:gd name="connsiteX237" fmla="*/ 6346030 w 8023620"/>
                  <a:gd name="connsiteY237" fmla="*/ 1189435 h 1229320"/>
                  <a:gd name="connsiteX238" fmla="*/ 6323408 w 8023620"/>
                  <a:gd name="connsiteY238" fmla="*/ 1141512 h 1229320"/>
                  <a:gd name="connsiteX239" fmla="*/ 6320432 w 8023620"/>
                  <a:gd name="connsiteY239" fmla="*/ 1002209 h 1229320"/>
                  <a:gd name="connsiteX240" fmla="*/ 6320432 w 8023620"/>
                  <a:gd name="connsiteY240" fmla="*/ 888802 h 1229320"/>
                  <a:gd name="connsiteX241" fmla="*/ 6318646 w 8023620"/>
                  <a:gd name="connsiteY241" fmla="*/ 845344 h 1229320"/>
                  <a:gd name="connsiteX242" fmla="*/ 6310312 w 8023620"/>
                  <a:gd name="connsiteY242" fmla="*/ 804863 h 1229320"/>
                  <a:gd name="connsiteX243" fmla="*/ 6268640 w 8023620"/>
                  <a:gd name="connsiteY243" fmla="*/ 771525 h 1229320"/>
                  <a:gd name="connsiteX244" fmla="*/ 6248399 w 8023620"/>
                  <a:gd name="connsiteY244" fmla="*/ 772716 h 1229320"/>
                  <a:gd name="connsiteX245" fmla="*/ 6186189 w 8023620"/>
                  <a:gd name="connsiteY245" fmla="*/ 803672 h 1229320"/>
                  <a:gd name="connsiteX246" fmla="*/ 6135885 w 8023620"/>
                  <a:gd name="connsiteY246" fmla="*/ 858441 h 1229320"/>
                  <a:gd name="connsiteX247" fmla="*/ 6098380 w 8023620"/>
                  <a:gd name="connsiteY247" fmla="*/ 926306 h 1229320"/>
                  <a:gd name="connsiteX248" fmla="*/ 6062066 w 8023620"/>
                  <a:gd name="connsiteY248" fmla="*/ 1009650 h 1229320"/>
                  <a:gd name="connsiteX249" fmla="*/ 6059685 w 8023620"/>
                  <a:gd name="connsiteY249" fmla="*/ 1016595 h 1229320"/>
                  <a:gd name="connsiteX250" fmla="*/ 6059685 w 8023620"/>
                  <a:gd name="connsiteY250" fmla="*/ 1226939 h 1229320"/>
                  <a:gd name="connsiteX251" fmla="*/ 5969197 w 8023620"/>
                  <a:gd name="connsiteY251" fmla="*/ 1226939 h 1229320"/>
                  <a:gd name="connsiteX252" fmla="*/ 5969197 w 8023620"/>
                  <a:gd name="connsiteY252" fmla="*/ 877491 h 1229320"/>
                  <a:gd name="connsiteX253" fmla="*/ 5966816 w 8023620"/>
                  <a:gd name="connsiteY253" fmla="*/ 822127 h 1229320"/>
                  <a:gd name="connsiteX254" fmla="*/ 5951933 w 8023620"/>
                  <a:gd name="connsiteY254" fmla="*/ 775097 h 1229320"/>
                  <a:gd name="connsiteX255" fmla="*/ 5942408 w 8023620"/>
                  <a:gd name="connsiteY255" fmla="*/ 771525 h 1229320"/>
                  <a:gd name="connsiteX256" fmla="*/ 5914726 w 8023620"/>
                  <a:gd name="connsiteY256" fmla="*/ 786110 h 1229320"/>
                  <a:gd name="connsiteX257" fmla="*/ 5881687 w 8023620"/>
                  <a:gd name="connsiteY257" fmla="*/ 833735 h 1229320"/>
                  <a:gd name="connsiteX258" fmla="*/ 5842991 w 8023620"/>
                  <a:gd name="connsiteY258" fmla="*/ 923330 h 1229320"/>
                  <a:gd name="connsiteX259" fmla="*/ 5811440 w 8023620"/>
                  <a:gd name="connsiteY259" fmla="*/ 997744 h 1229320"/>
                  <a:gd name="connsiteX260" fmla="*/ 5787329 w 8023620"/>
                  <a:gd name="connsiteY260" fmla="*/ 1006971 h 1229320"/>
                  <a:gd name="connsiteX261" fmla="*/ 5779888 w 8023620"/>
                  <a:gd name="connsiteY261" fmla="*/ 982861 h 1229320"/>
                  <a:gd name="connsiteX262" fmla="*/ 5809654 w 8023620"/>
                  <a:gd name="connsiteY262" fmla="*/ 908447 h 1229320"/>
                  <a:gd name="connsiteX263" fmla="*/ 5844777 w 8023620"/>
                  <a:gd name="connsiteY263" fmla="*/ 826592 h 1229320"/>
                  <a:gd name="connsiteX264" fmla="*/ 5881984 w 8023620"/>
                  <a:gd name="connsiteY264" fmla="*/ 768251 h 1229320"/>
                  <a:gd name="connsiteX265" fmla="*/ 5942408 w 8023620"/>
                  <a:gd name="connsiteY265" fmla="*/ 735211 h 1229320"/>
                  <a:gd name="connsiteX266" fmla="*/ 5061941 w 8023620"/>
                  <a:gd name="connsiteY266" fmla="*/ 559594 h 1229320"/>
                  <a:gd name="connsiteX267" fmla="*/ 5099446 w 8023620"/>
                  <a:gd name="connsiteY267" fmla="*/ 575072 h 1229320"/>
                  <a:gd name="connsiteX268" fmla="*/ 5114924 w 8023620"/>
                  <a:gd name="connsiteY268" fmla="*/ 612577 h 1229320"/>
                  <a:gd name="connsiteX269" fmla="*/ 5099446 w 8023620"/>
                  <a:gd name="connsiteY269" fmla="*/ 650379 h 1229320"/>
                  <a:gd name="connsiteX270" fmla="*/ 5061941 w 8023620"/>
                  <a:gd name="connsiteY270" fmla="*/ 666155 h 1229320"/>
                  <a:gd name="connsiteX271" fmla="*/ 5024139 w 8023620"/>
                  <a:gd name="connsiteY271" fmla="*/ 650379 h 1229320"/>
                  <a:gd name="connsiteX272" fmla="*/ 5008363 w 8023620"/>
                  <a:gd name="connsiteY272" fmla="*/ 612577 h 1229320"/>
                  <a:gd name="connsiteX273" fmla="*/ 5024139 w 8023620"/>
                  <a:gd name="connsiteY273" fmla="*/ 575072 h 1229320"/>
                  <a:gd name="connsiteX274" fmla="*/ 5061941 w 8023620"/>
                  <a:gd name="connsiteY274" fmla="*/ 559594 h 1229320"/>
                  <a:gd name="connsiteX275" fmla="*/ 3195041 w 8023620"/>
                  <a:gd name="connsiteY275" fmla="*/ 559594 h 1229320"/>
                  <a:gd name="connsiteX276" fmla="*/ 3232546 w 8023620"/>
                  <a:gd name="connsiteY276" fmla="*/ 575072 h 1229320"/>
                  <a:gd name="connsiteX277" fmla="*/ 3248024 w 8023620"/>
                  <a:gd name="connsiteY277" fmla="*/ 612577 h 1229320"/>
                  <a:gd name="connsiteX278" fmla="*/ 3232546 w 8023620"/>
                  <a:gd name="connsiteY278" fmla="*/ 650379 h 1229320"/>
                  <a:gd name="connsiteX279" fmla="*/ 3195041 w 8023620"/>
                  <a:gd name="connsiteY279" fmla="*/ 666155 h 1229320"/>
                  <a:gd name="connsiteX280" fmla="*/ 3157239 w 8023620"/>
                  <a:gd name="connsiteY280" fmla="*/ 650379 h 1229320"/>
                  <a:gd name="connsiteX281" fmla="*/ 3141463 w 8023620"/>
                  <a:gd name="connsiteY281" fmla="*/ 612577 h 1229320"/>
                  <a:gd name="connsiteX282" fmla="*/ 3157239 w 8023620"/>
                  <a:gd name="connsiteY282" fmla="*/ 575072 h 1229320"/>
                  <a:gd name="connsiteX283" fmla="*/ 3195041 w 8023620"/>
                  <a:gd name="connsiteY283" fmla="*/ 559594 h 1229320"/>
                  <a:gd name="connsiteX284" fmla="*/ 6850260 w 8023620"/>
                  <a:gd name="connsiteY284" fmla="*/ 545902 h 1229320"/>
                  <a:gd name="connsiteX285" fmla="*/ 6860976 w 8023620"/>
                  <a:gd name="connsiteY285" fmla="*/ 556022 h 1229320"/>
                  <a:gd name="connsiteX286" fmla="*/ 6968132 w 8023620"/>
                  <a:gd name="connsiteY286" fmla="*/ 652463 h 1229320"/>
                  <a:gd name="connsiteX287" fmla="*/ 6947296 w 8023620"/>
                  <a:gd name="connsiteY287" fmla="*/ 681633 h 1229320"/>
                  <a:gd name="connsiteX288" fmla="*/ 6820494 w 8023620"/>
                  <a:gd name="connsiteY288" fmla="*/ 613767 h 1229320"/>
                  <a:gd name="connsiteX289" fmla="*/ 6762154 w 8023620"/>
                  <a:gd name="connsiteY289" fmla="*/ 659011 h 1229320"/>
                  <a:gd name="connsiteX290" fmla="*/ 6735365 w 8023620"/>
                  <a:gd name="connsiteY290" fmla="*/ 679847 h 1229320"/>
                  <a:gd name="connsiteX291" fmla="*/ 6713338 w 8023620"/>
                  <a:gd name="connsiteY291" fmla="*/ 651272 h 1229320"/>
                  <a:gd name="connsiteX292" fmla="*/ 6838354 w 8023620"/>
                  <a:gd name="connsiteY292" fmla="*/ 554831 h 1229320"/>
                  <a:gd name="connsiteX293" fmla="*/ 6850260 w 8023620"/>
                  <a:gd name="connsiteY293" fmla="*/ 545902 h 1229320"/>
                  <a:gd name="connsiteX294" fmla="*/ 1423391 w 8023620"/>
                  <a:gd name="connsiteY294" fmla="*/ 502444 h 1229320"/>
                  <a:gd name="connsiteX295" fmla="*/ 1435893 w 8023620"/>
                  <a:gd name="connsiteY295" fmla="*/ 524470 h 1229320"/>
                  <a:gd name="connsiteX296" fmla="*/ 1453158 w 8023620"/>
                  <a:gd name="connsiteY296" fmla="*/ 556022 h 1229320"/>
                  <a:gd name="connsiteX297" fmla="*/ 1460897 w 8023620"/>
                  <a:gd name="connsiteY297" fmla="*/ 570310 h 1229320"/>
                  <a:gd name="connsiteX298" fmla="*/ 1447800 w 8023620"/>
                  <a:gd name="connsiteY298" fmla="*/ 579239 h 1229320"/>
                  <a:gd name="connsiteX299" fmla="*/ 1318617 w 8023620"/>
                  <a:gd name="connsiteY299" fmla="*/ 668536 h 1229320"/>
                  <a:gd name="connsiteX300" fmla="*/ 1295400 w 8023620"/>
                  <a:gd name="connsiteY300" fmla="*/ 641747 h 1229320"/>
                  <a:gd name="connsiteX301" fmla="*/ 1406723 w 8023620"/>
                  <a:gd name="connsiteY301" fmla="*/ 520899 h 1229320"/>
                  <a:gd name="connsiteX302" fmla="*/ 1423391 w 8023620"/>
                  <a:gd name="connsiteY302" fmla="*/ 502444 h 1229320"/>
                  <a:gd name="connsiteX303" fmla="*/ 3959423 w 8023620"/>
                  <a:gd name="connsiteY303" fmla="*/ 491133 h 1229320"/>
                  <a:gd name="connsiteX304" fmla="*/ 4049910 w 8023620"/>
                  <a:gd name="connsiteY304" fmla="*/ 491133 h 1229320"/>
                  <a:gd name="connsiteX305" fmla="*/ 4049910 w 8023620"/>
                  <a:gd name="connsiteY305" fmla="*/ 673299 h 1229320"/>
                  <a:gd name="connsiteX306" fmla="*/ 4049910 w 8023620"/>
                  <a:gd name="connsiteY306" fmla="*/ 715994 h 1229320"/>
                  <a:gd name="connsiteX307" fmla="*/ 4049910 w 8023620"/>
                  <a:gd name="connsiteY307" fmla="*/ 719138 h 1229320"/>
                  <a:gd name="connsiteX308" fmla="*/ 4126706 w 8023620"/>
                  <a:gd name="connsiteY308" fmla="*/ 719138 h 1229320"/>
                  <a:gd name="connsiteX309" fmla="*/ 4126706 w 8023620"/>
                  <a:gd name="connsiteY309" fmla="*/ 754856 h 1229320"/>
                  <a:gd name="connsiteX310" fmla="*/ 4049910 w 8023620"/>
                  <a:gd name="connsiteY310" fmla="*/ 754856 h 1229320"/>
                  <a:gd name="connsiteX311" fmla="*/ 4049910 w 8023620"/>
                  <a:gd name="connsiteY311" fmla="*/ 784306 h 1229320"/>
                  <a:gd name="connsiteX312" fmla="*/ 4049910 w 8023620"/>
                  <a:gd name="connsiteY312" fmla="*/ 855464 h 1229320"/>
                  <a:gd name="connsiteX313" fmla="*/ 4049910 w 8023620"/>
                  <a:gd name="connsiteY313" fmla="*/ 1085255 h 1229320"/>
                  <a:gd name="connsiteX314" fmla="*/ 4049910 w 8023620"/>
                  <a:gd name="connsiteY314" fmla="*/ 1093589 h 1229320"/>
                  <a:gd name="connsiteX315" fmla="*/ 4050803 w 8023620"/>
                  <a:gd name="connsiteY315" fmla="*/ 1135559 h 1229320"/>
                  <a:gd name="connsiteX316" fmla="*/ 4057649 w 8023620"/>
                  <a:gd name="connsiteY316" fmla="*/ 1172170 h 1229320"/>
                  <a:gd name="connsiteX317" fmla="*/ 4074318 w 8023620"/>
                  <a:gd name="connsiteY317" fmla="*/ 1190625 h 1229320"/>
                  <a:gd name="connsiteX318" fmla="*/ 4170759 w 8023620"/>
                  <a:gd name="connsiteY318" fmla="*/ 1127522 h 1229320"/>
                  <a:gd name="connsiteX319" fmla="*/ 4210645 w 8023620"/>
                  <a:gd name="connsiteY319" fmla="*/ 1057275 h 1229320"/>
                  <a:gd name="connsiteX320" fmla="*/ 4245173 w 8023620"/>
                  <a:gd name="connsiteY320" fmla="*/ 974527 h 1229320"/>
                  <a:gd name="connsiteX321" fmla="*/ 4279106 w 8023620"/>
                  <a:gd name="connsiteY321" fmla="*/ 987028 h 1229320"/>
                  <a:gd name="connsiteX322" fmla="*/ 4243387 w 8023620"/>
                  <a:gd name="connsiteY322" fmla="*/ 1072753 h 1229320"/>
                  <a:gd name="connsiteX323" fmla="*/ 4199929 w 8023620"/>
                  <a:gd name="connsiteY323" fmla="*/ 1148358 h 1229320"/>
                  <a:gd name="connsiteX324" fmla="*/ 4074318 w 8023620"/>
                  <a:gd name="connsiteY324" fmla="*/ 1226939 h 1229320"/>
                  <a:gd name="connsiteX325" fmla="*/ 3984426 w 8023620"/>
                  <a:gd name="connsiteY325" fmla="*/ 1190030 h 1229320"/>
                  <a:gd name="connsiteX326" fmla="*/ 3961804 w 8023620"/>
                  <a:gd name="connsiteY326" fmla="*/ 1142405 h 1229320"/>
                  <a:gd name="connsiteX327" fmla="*/ 3959423 w 8023620"/>
                  <a:gd name="connsiteY327" fmla="*/ 1092994 h 1229320"/>
                  <a:gd name="connsiteX328" fmla="*/ 3959423 w 8023620"/>
                  <a:gd name="connsiteY328" fmla="*/ 1085255 h 1229320"/>
                  <a:gd name="connsiteX329" fmla="*/ 3959423 w 8023620"/>
                  <a:gd name="connsiteY329" fmla="*/ 1049536 h 1229320"/>
                  <a:gd name="connsiteX330" fmla="*/ 3959423 w 8023620"/>
                  <a:gd name="connsiteY330" fmla="*/ 1011957 h 1229320"/>
                  <a:gd name="connsiteX331" fmla="*/ 3959423 w 8023620"/>
                  <a:gd name="connsiteY331" fmla="*/ 986819 h 1229320"/>
                  <a:gd name="connsiteX332" fmla="*/ 3926085 w 8023620"/>
                  <a:gd name="connsiteY332" fmla="*/ 975122 h 1229320"/>
                  <a:gd name="connsiteX333" fmla="*/ 3948112 w 8023620"/>
                  <a:gd name="connsiteY333" fmla="*/ 903685 h 1229320"/>
                  <a:gd name="connsiteX334" fmla="*/ 3957934 w 8023620"/>
                  <a:gd name="connsiteY334" fmla="*/ 865882 h 1229320"/>
                  <a:gd name="connsiteX335" fmla="*/ 3959423 w 8023620"/>
                  <a:gd name="connsiteY335" fmla="*/ 859794 h 1229320"/>
                  <a:gd name="connsiteX336" fmla="*/ 3959423 w 8023620"/>
                  <a:gd name="connsiteY336" fmla="*/ 857715 h 1229320"/>
                  <a:gd name="connsiteX337" fmla="*/ 3959423 w 8023620"/>
                  <a:gd name="connsiteY337" fmla="*/ 855464 h 1229320"/>
                  <a:gd name="connsiteX338" fmla="*/ 3959423 w 8023620"/>
                  <a:gd name="connsiteY338" fmla="*/ 754856 h 1229320"/>
                  <a:gd name="connsiteX339" fmla="*/ 3882032 w 8023620"/>
                  <a:gd name="connsiteY339" fmla="*/ 754856 h 1229320"/>
                  <a:gd name="connsiteX340" fmla="*/ 3882032 w 8023620"/>
                  <a:gd name="connsiteY340" fmla="*/ 719138 h 1229320"/>
                  <a:gd name="connsiteX341" fmla="*/ 3959423 w 8023620"/>
                  <a:gd name="connsiteY341" fmla="*/ 719138 h 1229320"/>
                  <a:gd name="connsiteX342" fmla="*/ 3959423 w 8023620"/>
                  <a:gd name="connsiteY342" fmla="*/ 491133 h 1229320"/>
                  <a:gd name="connsiteX343" fmla="*/ 3384351 w 8023620"/>
                  <a:gd name="connsiteY343" fmla="*/ 408385 h 1229320"/>
                  <a:gd name="connsiteX344" fmla="*/ 3396852 w 8023620"/>
                  <a:gd name="connsiteY344" fmla="*/ 430411 h 1229320"/>
                  <a:gd name="connsiteX345" fmla="*/ 3414116 w 8023620"/>
                  <a:gd name="connsiteY345" fmla="*/ 461963 h 1229320"/>
                  <a:gd name="connsiteX346" fmla="*/ 3421855 w 8023620"/>
                  <a:gd name="connsiteY346" fmla="*/ 476250 h 1229320"/>
                  <a:gd name="connsiteX347" fmla="*/ 3408759 w 8023620"/>
                  <a:gd name="connsiteY347" fmla="*/ 485180 h 1229320"/>
                  <a:gd name="connsiteX348" fmla="*/ 3279576 w 8023620"/>
                  <a:gd name="connsiteY348" fmla="*/ 574477 h 1229320"/>
                  <a:gd name="connsiteX349" fmla="*/ 3256359 w 8023620"/>
                  <a:gd name="connsiteY349" fmla="*/ 547688 h 1229320"/>
                  <a:gd name="connsiteX350" fmla="*/ 3367682 w 8023620"/>
                  <a:gd name="connsiteY350" fmla="*/ 426839 h 1229320"/>
                  <a:gd name="connsiteX351" fmla="*/ 3384351 w 8023620"/>
                  <a:gd name="connsiteY351" fmla="*/ 408385 h 1229320"/>
                  <a:gd name="connsiteX352" fmla="*/ 5076824 w 8023620"/>
                  <a:gd name="connsiteY352" fmla="*/ 403027 h 1229320"/>
                  <a:gd name="connsiteX353" fmla="*/ 5094088 w 8023620"/>
                  <a:gd name="connsiteY353" fmla="*/ 421481 h 1229320"/>
                  <a:gd name="connsiteX354" fmla="*/ 5204816 w 8023620"/>
                  <a:gd name="connsiteY354" fmla="*/ 542330 h 1229320"/>
                  <a:gd name="connsiteX355" fmla="*/ 5181004 w 8023620"/>
                  <a:gd name="connsiteY355" fmla="*/ 569119 h 1229320"/>
                  <a:gd name="connsiteX356" fmla="*/ 5053012 w 8023620"/>
                  <a:gd name="connsiteY356" fmla="*/ 479822 h 1229320"/>
                  <a:gd name="connsiteX357" fmla="*/ 5039319 w 8023620"/>
                  <a:gd name="connsiteY357" fmla="*/ 470892 h 1229320"/>
                  <a:gd name="connsiteX358" fmla="*/ 5047654 w 8023620"/>
                  <a:gd name="connsiteY358" fmla="*/ 456605 h 1229320"/>
                  <a:gd name="connsiteX359" fmla="*/ 5064918 w 8023620"/>
                  <a:gd name="connsiteY359" fmla="*/ 425053 h 1229320"/>
                  <a:gd name="connsiteX360" fmla="*/ 5076824 w 8023620"/>
                  <a:gd name="connsiteY360" fmla="*/ 403027 h 1229320"/>
                  <a:gd name="connsiteX361" fmla="*/ 4549377 w 8023620"/>
                  <a:gd name="connsiteY361" fmla="*/ 36909 h 1229320"/>
                  <a:gd name="connsiteX362" fmla="*/ 4509491 w 8023620"/>
                  <a:gd name="connsiteY362" fmla="*/ 61317 h 1229320"/>
                  <a:gd name="connsiteX363" fmla="*/ 4479726 w 8023620"/>
                  <a:gd name="connsiteY363" fmla="*/ 114300 h 1229320"/>
                  <a:gd name="connsiteX364" fmla="*/ 4445198 w 8023620"/>
                  <a:gd name="connsiteY364" fmla="*/ 260747 h 1229320"/>
                  <a:gd name="connsiteX365" fmla="*/ 4437459 w 8023620"/>
                  <a:gd name="connsiteY365" fmla="*/ 415528 h 1229320"/>
                  <a:gd name="connsiteX366" fmla="*/ 4437459 w 8023620"/>
                  <a:gd name="connsiteY366" fmla="*/ 609005 h 1229320"/>
                  <a:gd name="connsiteX367" fmla="*/ 4548782 w 8023620"/>
                  <a:gd name="connsiteY367" fmla="*/ 383977 h 1229320"/>
                  <a:gd name="connsiteX368" fmla="*/ 4602956 w 8023620"/>
                  <a:gd name="connsiteY368" fmla="*/ 176213 h 1229320"/>
                  <a:gd name="connsiteX369" fmla="*/ 4588668 w 8023620"/>
                  <a:gd name="connsiteY369" fmla="*/ 61912 h 1229320"/>
                  <a:gd name="connsiteX370" fmla="*/ 4549377 w 8023620"/>
                  <a:gd name="connsiteY370" fmla="*/ 36909 h 1229320"/>
                  <a:gd name="connsiteX371" fmla="*/ 2682478 w 8023620"/>
                  <a:gd name="connsiteY371" fmla="*/ 36909 h 1229320"/>
                  <a:gd name="connsiteX372" fmla="*/ 2642592 w 8023620"/>
                  <a:gd name="connsiteY372" fmla="*/ 61317 h 1229320"/>
                  <a:gd name="connsiteX373" fmla="*/ 2612826 w 8023620"/>
                  <a:gd name="connsiteY373" fmla="*/ 114300 h 1229320"/>
                  <a:gd name="connsiteX374" fmla="*/ 2578298 w 8023620"/>
                  <a:gd name="connsiteY374" fmla="*/ 260747 h 1229320"/>
                  <a:gd name="connsiteX375" fmla="*/ 2570559 w 8023620"/>
                  <a:gd name="connsiteY375" fmla="*/ 415528 h 1229320"/>
                  <a:gd name="connsiteX376" fmla="*/ 2570559 w 8023620"/>
                  <a:gd name="connsiteY376" fmla="*/ 609005 h 1229320"/>
                  <a:gd name="connsiteX377" fmla="*/ 2681882 w 8023620"/>
                  <a:gd name="connsiteY377" fmla="*/ 383977 h 1229320"/>
                  <a:gd name="connsiteX378" fmla="*/ 2736056 w 8023620"/>
                  <a:gd name="connsiteY378" fmla="*/ 176213 h 1229320"/>
                  <a:gd name="connsiteX379" fmla="*/ 2721768 w 8023620"/>
                  <a:gd name="connsiteY379" fmla="*/ 61912 h 1229320"/>
                  <a:gd name="connsiteX380" fmla="*/ 2682478 w 8023620"/>
                  <a:gd name="connsiteY380" fmla="*/ 36909 h 1229320"/>
                  <a:gd name="connsiteX381" fmla="*/ 894159 w 8023620"/>
                  <a:gd name="connsiteY381" fmla="*/ 36314 h 1229320"/>
                  <a:gd name="connsiteX382" fmla="*/ 706635 w 8023620"/>
                  <a:gd name="connsiteY382" fmla="*/ 113704 h 1229320"/>
                  <a:gd name="connsiteX383" fmla="*/ 564951 w 8023620"/>
                  <a:gd name="connsiteY383" fmla="*/ 284559 h 1229320"/>
                  <a:gd name="connsiteX384" fmla="*/ 454223 w 8023620"/>
                  <a:gd name="connsiteY384" fmla="*/ 591145 h 1229320"/>
                  <a:gd name="connsiteX385" fmla="*/ 624780 w 8023620"/>
                  <a:gd name="connsiteY385" fmla="*/ 554236 h 1229320"/>
                  <a:gd name="connsiteX386" fmla="*/ 754856 w 8023620"/>
                  <a:gd name="connsiteY386" fmla="*/ 494705 h 1229320"/>
                  <a:gd name="connsiteX387" fmla="*/ 948927 w 8023620"/>
                  <a:gd name="connsiteY387" fmla="*/ 294382 h 1229320"/>
                  <a:gd name="connsiteX388" fmla="*/ 985837 w 8023620"/>
                  <a:gd name="connsiteY388" fmla="*/ 101798 h 1229320"/>
                  <a:gd name="connsiteX389" fmla="*/ 894159 w 8023620"/>
                  <a:gd name="connsiteY389" fmla="*/ 36314 h 1229320"/>
                  <a:gd name="connsiteX390" fmla="*/ 4549377 w 8023620"/>
                  <a:gd name="connsiteY390" fmla="*/ 595 h 1229320"/>
                  <a:gd name="connsiteX391" fmla="*/ 4582715 w 8023620"/>
                  <a:gd name="connsiteY391" fmla="*/ 8632 h 1229320"/>
                  <a:gd name="connsiteX392" fmla="*/ 4619029 w 8023620"/>
                  <a:gd name="connsiteY392" fmla="*/ 41672 h 1229320"/>
                  <a:gd name="connsiteX393" fmla="*/ 4638674 w 8023620"/>
                  <a:gd name="connsiteY393" fmla="*/ 179784 h 1229320"/>
                  <a:gd name="connsiteX394" fmla="*/ 4583013 w 8023620"/>
                  <a:gd name="connsiteY394" fmla="*/ 395585 h 1229320"/>
                  <a:gd name="connsiteX395" fmla="*/ 4437459 w 8023620"/>
                  <a:gd name="connsiteY395" fmla="*/ 688181 h 1229320"/>
                  <a:gd name="connsiteX396" fmla="*/ 4437459 w 8023620"/>
                  <a:gd name="connsiteY396" fmla="*/ 912933 h 1229320"/>
                  <a:gd name="connsiteX397" fmla="*/ 4448249 w 8023620"/>
                  <a:gd name="connsiteY397" fmla="*/ 890662 h 1229320"/>
                  <a:gd name="connsiteX398" fmla="*/ 4478535 w 8023620"/>
                  <a:gd name="connsiteY398" fmla="*/ 838200 h 1229320"/>
                  <a:gd name="connsiteX399" fmla="*/ 4636888 w 8023620"/>
                  <a:gd name="connsiteY399" fmla="*/ 734616 h 1229320"/>
                  <a:gd name="connsiteX400" fmla="*/ 4761904 w 8023620"/>
                  <a:gd name="connsiteY400" fmla="*/ 788194 h 1229320"/>
                  <a:gd name="connsiteX401" fmla="*/ 4780954 w 8023620"/>
                  <a:gd name="connsiteY401" fmla="*/ 837605 h 1229320"/>
                  <a:gd name="connsiteX402" fmla="*/ 4784526 w 8023620"/>
                  <a:gd name="connsiteY402" fmla="*/ 888206 h 1229320"/>
                  <a:gd name="connsiteX403" fmla="*/ 4784526 w 8023620"/>
                  <a:gd name="connsiteY403" fmla="*/ 1093589 h 1229320"/>
                  <a:gd name="connsiteX404" fmla="*/ 4785716 w 8023620"/>
                  <a:gd name="connsiteY404" fmla="*/ 1135559 h 1229320"/>
                  <a:gd name="connsiteX405" fmla="*/ 4792860 w 8023620"/>
                  <a:gd name="connsiteY405" fmla="*/ 1172170 h 1229320"/>
                  <a:gd name="connsiteX406" fmla="*/ 4808933 w 8023620"/>
                  <a:gd name="connsiteY406" fmla="*/ 1190625 h 1229320"/>
                  <a:gd name="connsiteX407" fmla="*/ 4905374 w 8023620"/>
                  <a:gd name="connsiteY407" fmla="*/ 1127522 h 1229320"/>
                  <a:gd name="connsiteX408" fmla="*/ 4945855 w 8023620"/>
                  <a:gd name="connsiteY408" fmla="*/ 1057275 h 1229320"/>
                  <a:gd name="connsiteX409" fmla="*/ 4980383 w 8023620"/>
                  <a:gd name="connsiteY409" fmla="*/ 974527 h 1229320"/>
                  <a:gd name="connsiteX410" fmla="*/ 5013721 w 8023620"/>
                  <a:gd name="connsiteY410" fmla="*/ 987028 h 1229320"/>
                  <a:gd name="connsiteX411" fmla="*/ 4978597 w 8023620"/>
                  <a:gd name="connsiteY411" fmla="*/ 1072753 h 1229320"/>
                  <a:gd name="connsiteX412" fmla="*/ 4934544 w 8023620"/>
                  <a:gd name="connsiteY412" fmla="*/ 1148358 h 1229320"/>
                  <a:gd name="connsiteX413" fmla="*/ 4808933 w 8023620"/>
                  <a:gd name="connsiteY413" fmla="*/ 1226939 h 1229320"/>
                  <a:gd name="connsiteX414" fmla="*/ 4719041 w 8023620"/>
                  <a:gd name="connsiteY414" fmla="*/ 1190030 h 1229320"/>
                  <a:gd name="connsiteX415" fmla="*/ 4697015 w 8023620"/>
                  <a:gd name="connsiteY415" fmla="*/ 1142405 h 1229320"/>
                  <a:gd name="connsiteX416" fmla="*/ 4694038 w 8023620"/>
                  <a:gd name="connsiteY416" fmla="*/ 1092994 h 1229320"/>
                  <a:gd name="connsiteX417" fmla="*/ 4694038 w 8023620"/>
                  <a:gd name="connsiteY417" fmla="*/ 888206 h 1229320"/>
                  <a:gd name="connsiteX418" fmla="*/ 4692252 w 8023620"/>
                  <a:gd name="connsiteY418" fmla="*/ 845046 h 1229320"/>
                  <a:gd name="connsiteX419" fmla="*/ 4683323 w 8023620"/>
                  <a:gd name="connsiteY419" fmla="*/ 804863 h 1229320"/>
                  <a:gd name="connsiteX420" fmla="*/ 4636888 w 8023620"/>
                  <a:gd name="connsiteY420" fmla="*/ 770930 h 1229320"/>
                  <a:gd name="connsiteX421" fmla="*/ 4555926 w 8023620"/>
                  <a:gd name="connsiteY421" fmla="*/ 805160 h 1229320"/>
                  <a:gd name="connsiteX422" fmla="*/ 4508301 w 8023620"/>
                  <a:gd name="connsiteY422" fmla="*/ 858441 h 1229320"/>
                  <a:gd name="connsiteX423" fmla="*/ 4448770 w 8023620"/>
                  <a:gd name="connsiteY423" fmla="*/ 975420 h 1229320"/>
                  <a:gd name="connsiteX424" fmla="*/ 4437459 w 8023620"/>
                  <a:gd name="connsiteY424" fmla="*/ 1002687 h 1229320"/>
                  <a:gd name="connsiteX425" fmla="*/ 4437459 w 8023620"/>
                  <a:gd name="connsiteY425" fmla="*/ 1228725 h 1229320"/>
                  <a:gd name="connsiteX426" fmla="*/ 4346376 w 8023620"/>
                  <a:gd name="connsiteY426" fmla="*/ 1228725 h 1229320"/>
                  <a:gd name="connsiteX427" fmla="*/ 4346376 w 8023620"/>
                  <a:gd name="connsiteY427" fmla="*/ 863799 h 1229320"/>
                  <a:gd name="connsiteX428" fmla="*/ 4282677 w 8023620"/>
                  <a:gd name="connsiteY428" fmla="*/ 988814 h 1229320"/>
                  <a:gd name="connsiteX429" fmla="*/ 4251126 w 8023620"/>
                  <a:gd name="connsiteY429" fmla="*/ 972741 h 1229320"/>
                  <a:gd name="connsiteX430" fmla="*/ 4346376 w 8023620"/>
                  <a:gd name="connsiteY430" fmla="*/ 780455 h 1229320"/>
                  <a:gd name="connsiteX431" fmla="*/ 4346376 w 8023620"/>
                  <a:gd name="connsiteY431" fmla="*/ 415528 h 1229320"/>
                  <a:gd name="connsiteX432" fmla="*/ 4358282 w 8023620"/>
                  <a:gd name="connsiteY432" fmla="*/ 255389 h 1229320"/>
                  <a:gd name="connsiteX433" fmla="*/ 4410074 w 8023620"/>
                  <a:gd name="connsiteY433" fmla="*/ 99417 h 1229320"/>
                  <a:gd name="connsiteX434" fmla="*/ 4465438 w 8023620"/>
                  <a:gd name="connsiteY434" fmla="*/ 33040 h 1229320"/>
                  <a:gd name="connsiteX435" fmla="*/ 4549377 w 8023620"/>
                  <a:gd name="connsiteY435" fmla="*/ 595 h 1229320"/>
                  <a:gd name="connsiteX436" fmla="*/ 2682478 w 8023620"/>
                  <a:gd name="connsiteY436" fmla="*/ 595 h 1229320"/>
                  <a:gd name="connsiteX437" fmla="*/ 2715816 w 8023620"/>
                  <a:gd name="connsiteY437" fmla="*/ 8632 h 1229320"/>
                  <a:gd name="connsiteX438" fmla="*/ 2752129 w 8023620"/>
                  <a:gd name="connsiteY438" fmla="*/ 41672 h 1229320"/>
                  <a:gd name="connsiteX439" fmla="*/ 2771774 w 8023620"/>
                  <a:gd name="connsiteY439" fmla="*/ 179784 h 1229320"/>
                  <a:gd name="connsiteX440" fmla="*/ 2716113 w 8023620"/>
                  <a:gd name="connsiteY440" fmla="*/ 395585 h 1229320"/>
                  <a:gd name="connsiteX441" fmla="*/ 2570559 w 8023620"/>
                  <a:gd name="connsiteY441" fmla="*/ 688181 h 1229320"/>
                  <a:gd name="connsiteX442" fmla="*/ 2570559 w 8023620"/>
                  <a:gd name="connsiteY442" fmla="*/ 912933 h 1229320"/>
                  <a:gd name="connsiteX443" fmla="*/ 2581349 w 8023620"/>
                  <a:gd name="connsiteY443" fmla="*/ 890662 h 1229320"/>
                  <a:gd name="connsiteX444" fmla="*/ 2611636 w 8023620"/>
                  <a:gd name="connsiteY444" fmla="*/ 838200 h 1229320"/>
                  <a:gd name="connsiteX445" fmla="*/ 2769989 w 8023620"/>
                  <a:gd name="connsiteY445" fmla="*/ 734616 h 1229320"/>
                  <a:gd name="connsiteX446" fmla="*/ 2895004 w 8023620"/>
                  <a:gd name="connsiteY446" fmla="*/ 788194 h 1229320"/>
                  <a:gd name="connsiteX447" fmla="*/ 2914054 w 8023620"/>
                  <a:gd name="connsiteY447" fmla="*/ 837605 h 1229320"/>
                  <a:gd name="connsiteX448" fmla="*/ 2917626 w 8023620"/>
                  <a:gd name="connsiteY448" fmla="*/ 888206 h 1229320"/>
                  <a:gd name="connsiteX449" fmla="*/ 2917626 w 8023620"/>
                  <a:gd name="connsiteY449" fmla="*/ 1093589 h 1229320"/>
                  <a:gd name="connsiteX450" fmla="*/ 2918816 w 8023620"/>
                  <a:gd name="connsiteY450" fmla="*/ 1135559 h 1229320"/>
                  <a:gd name="connsiteX451" fmla="*/ 2925960 w 8023620"/>
                  <a:gd name="connsiteY451" fmla="*/ 1172170 h 1229320"/>
                  <a:gd name="connsiteX452" fmla="*/ 2942034 w 8023620"/>
                  <a:gd name="connsiteY452" fmla="*/ 1190625 h 1229320"/>
                  <a:gd name="connsiteX453" fmla="*/ 3038474 w 8023620"/>
                  <a:gd name="connsiteY453" fmla="*/ 1127522 h 1229320"/>
                  <a:gd name="connsiteX454" fmla="*/ 3078955 w 8023620"/>
                  <a:gd name="connsiteY454" fmla="*/ 1057275 h 1229320"/>
                  <a:gd name="connsiteX455" fmla="*/ 3113484 w 8023620"/>
                  <a:gd name="connsiteY455" fmla="*/ 974527 h 1229320"/>
                  <a:gd name="connsiteX456" fmla="*/ 3146821 w 8023620"/>
                  <a:gd name="connsiteY456" fmla="*/ 987028 h 1229320"/>
                  <a:gd name="connsiteX457" fmla="*/ 3111698 w 8023620"/>
                  <a:gd name="connsiteY457" fmla="*/ 1072753 h 1229320"/>
                  <a:gd name="connsiteX458" fmla="*/ 3067644 w 8023620"/>
                  <a:gd name="connsiteY458" fmla="*/ 1148358 h 1229320"/>
                  <a:gd name="connsiteX459" fmla="*/ 2942034 w 8023620"/>
                  <a:gd name="connsiteY459" fmla="*/ 1226939 h 1229320"/>
                  <a:gd name="connsiteX460" fmla="*/ 2852142 w 8023620"/>
                  <a:gd name="connsiteY460" fmla="*/ 1190030 h 1229320"/>
                  <a:gd name="connsiteX461" fmla="*/ 2830115 w 8023620"/>
                  <a:gd name="connsiteY461" fmla="*/ 1142405 h 1229320"/>
                  <a:gd name="connsiteX462" fmla="*/ 2827138 w 8023620"/>
                  <a:gd name="connsiteY462" fmla="*/ 1092994 h 1229320"/>
                  <a:gd name="connsiteX463" fmla="*/ 2827138 w 8023620"/>
                  <a:gd name="connsiteY463" fmla="*/ 888206 h 1229320"/>
                  <a:gd name="connsiteX464" fmla="*/ 2825353 w 8023620"/>
                  <a:gd name="connsiteY464" fmla="*/ 845046 h 1229320"/>
                  <a:gd name="connsiteX465" fmla="*/ 2816423 w 8023620"/>
                  <a:gd name="connsiteY465" fmla="*/ 804863 h 1229320"/>
                  <a:gd name="connsiteX466" fmla="*/ 2769989 w 8023620"/>
                  <a:gd name="connsiteY466" fmla="*/ 770930 h 1229320"/>
                  <a:gd name="connsiteX467" fmla="*/ 2689026 w 8023620"/>
                  <a:gd name="connsiteY467" fmla="*/ 805160 h 1229320"/>
                  <a:gd name="connsiteX468" fmla="*/ 2641401 w 8023620"/>
                  <a:gd name="connsiteY468" fmla="*/ 858441 h 1229320"/>
                  <a:gd name="connsiteX469" fmla="*/ 2581870 w 8023620"/>
                  <a:gd name="connsiteY469" fmla="*/ 975420 h 1229320"/>
                  <a:gd name="connsiteX470" fmla="*/ 2570559 w 8023620"/>
                  <a:gd name="connsiteY470" fmla="*/ 1002687 h 1229320"/>
                  <a:gd name="connsiteX471" fmla="*/ 2570559 w 8023620"/>
                  <a:gd name="connsiteY471" fmla="*/ 1228725 h 1229320"/>
                  <a:gd name="connsiteX472" fmla="*/ 2479476 w 8023620"/>
                  <a:gd name="connsiteY472" fmla="*/ 1228725 h 1229320"/>
                  <a:gd name="connsiteX473" fmla="*/ 2479476 w 8023620"/>
                  <a:gd name="connsiteY473" fmla="*/ 863799 h 1229320"/>
                  <a:gd name="connsiteX474" fmla="*/ 2415778 w 8023620"/>
                  <a:gd name="connsiteY474" fmla="*/ 988814 h 1229320"/>
                  <a:gd name="connsiteX475" fmla="*/ 2384226 w 8023620"/>
                  <a:gd name="connsiteY475" fmla="*/ 972741 h 1229320"/>
                  <a:gd name="connsiteX476" fmla="*/ 2479476 w 8023620"/>
                  <a:gd name="connsiteY476" fmla="*/ 780455 h 1229320"/>
                  <a:gd name="connsiteX477" fmla="*/ 2479476 w 8023620"/>
                  <a:gd name="connsiteY477" fmla="*/ 415528 h 1229320"/>
                  <a:gd name="connsiteX478" fmla="*/ 2491382 w 8023620"/>
                  <a:gd name="connsiteY478" fmla="*/ 255389 h 1229320"/>
                  <a:gd name="connsiteX479" fmla="*/ 2543175 w 8023620"/>
                  <a:gd name="connsiteY479" fmla="*/ 99417 h 1229320"/>
                  <a:gd name="connsiteX480" fmla="*/ 2598538 w 8023620"/>
                  <a:gd name="connsiteY480" fmla="*/ 33040 h 1229320"/>
                  <a:gd name="connsiteX481" fmla="*/ 2682478 w 8023620"/>
                  <a:gd name="connsiteY481" fmla="*/ 595 h 1229320"/>
                  <a:gd name="connsiteX482" fmla="*/ 528042 w 8023620"/>
                  <a:gd name="connsiteY482" fmla="*/ 0 h 1229320"/>
                  <a:gd name="connsiteX483" fmla="*/ 528042 w 8023620"/>
                  <a:gd name="connsiteY483" fmla="*/ 36314 h 1229320"/>
                  <a:gd name="connsiteX484" fmla="*/ 248840 w 8023620"/>
                  <a:gd name="connsiteY484" fmla="*/ 118467 h 1229320"/>
                  <a:gd name="connsiteX485" fmla="*/ 152102 w 8023620"/>
                  <a:gd name="connsiteY485" fmla="*/ 213717 h 1229320"/>
                  <a:gd name="connsiteX486" fmla="*/ 104179 w 8023620"/>
                  <a:gd name="connsiteY486" fmla="*/ 377428 h 1229320"/>
                  <a:gd name="connsiteX487" fmla="*/ 328612 w 8023620"/>
                  <a:gd name="connsiteY487" fmla="*/ 589955 h 1229320"/>
                  <a:gd name="connsiteX488" fmla="*/ 351234 w 8023620"/>
                  <a:gd name="connsiteY488" fmla="*/ 592336 h 1229320"/>
                  <a:gd name="connsiteX489" fmla="*/ 483988 w 8023620"/>
                  <a:gd name="connsiteY489" fmla="*/ 265509 h 1229320"/>
                  <a:gd name="connsiteX490" fmla="*/ 551556 w 8023620"/>
                  <a:gd name="connsiteY490" fmla="*/ 178296 h 1229320"/>
                  <a:gd name="connsiteX491" fmla="*/ 655439 w 8023620"/>
                  <a:gd name="connsiteY491" fmla="*/ 85129 h 1229320"/>
                  <a:gd name="connsiteX492" fmla="*/ 894159 w 8023620"/>
                  <a:gd name="connsiteY492" fmla="*/ 0 h 1229320"/>
                  <a:gd name="connsiteX493" fmla="*/ 1020961 w 8023620"/>
                  <a:gd name="connsiteY493" fmla="*/ 91678 h 1229320"/>
                  <a:gd name="connsiteX494" fmla="*/ 982861 w 8023620"/>
                  <a:gd name="connsiteY494" fmla="*/ 307181 h 1229320"/>
                  <a:gd name="connsiteX495" fmla="*/ 773906 w 8023620"/>
                  <a:gd name="connsiteY495" fmla="*/ 525661 h 1229320"/>
                  <a:gd name="connsiteX496" fmla="*/ 633114 w 8023620"/>
                  <a:gd name="connsiteY496" fmla="*/ 589062 h 1229320"/>
                  <a:gd name="connsiteX497" fmla="*/ 448865 w 8023620"/>
                  <a:gd name="connsiteY497" fmla="*/ 627460 h 1229320"/>
                  <a:gd name="connsiteX498" fmla="*/ 444698 w 8023620"/>
                  <a:gd name="connsiteY498" fmla="*/ 798910 h 1229320"/>
                  <a:gd name="connsiteX499" fmla="*/ 475059 w 8023620"/>
                  <a:gd name="connsiteY499" fmla="*/ 972145 h 1229320"/>
                  <a:gd name="connsiteX500" fmla="*/ 549771 w 8023620"/>
                  <a:gd name="connsiteY500" fmla="*/ 1113532 h 1229320"/>
                  <a:gd name="connsiteX501" fmla="*/ 679251 w 8023620"/>
                  <a:gd name="connsiteY501" fmla="*/ 1188839 h 1229320"/>
                  <a:gd name="connsiteX502" fmla="*/ 711398 w 8023620"/>
                  <a:gd name="connsiteY502" fmla="*/ 1193006 h 1229320"/>
                  <a:gd name="connsiteX503" fmla="*/ 880467 w 8023620"/>
                  <a:gd name="connsiteY503" fmla="*/ 1137047 h 1229320"/>
                  <a:gd name="connsiteX504" fmla="*/ 978693 w 8023620"/>
                  <a:gd name="connsiteY504" fmla="*/ 987624 h 1229320"/>
                  <a:gd name="connsiteX505" fmla="*/ 952500 w 8023620"/>
                  <a:gd name="connsiteY505" fmla="*/ 834033 h 1229320"/>
                  <a:gd name="connsiteX506" fmla="*/ 844748 w 8023620"/>
                  <a:gd name="connsiteY506" fmla="*/ 771525 h 1229320"/>
                  <a:gd name="connsiteX507" fmla="*/ 728067 w 8023620"/>
                  <a:gd name="connsiteY507" fmla="*/ 808435 h 1229320"/>
                  <a:gd name="connsiteX508" fmla="*/ 668535 w 8023620"/>
                  <a:gd name="connsiteY508" fmla="*/ 984647 h 1229320"/>
                  <a:gd name="connsiteX509" fmla="*/ 632221 w 8023620"/>
                  <a:gd name="connsiteY509" fmla="*/ 984647 h 1229320"/>
                  <a:gd name="connsiteX510" fmla="*/ 655736 w 8023620"/>
                  <a:gd name="connsiteY510" fmla="*/ 848320 h 1229320"/>
                  <a:gd name="connsiteX511" fmla="*/ 704254 w 8023620"/>
                  <a:gd name="connsiteY511" fmla="*/ 781645 h 1229320"/>
                  <a:gd name="connsiteX512" fmla="*/ 848320 w 8023620"/>
                  <a:gd name="connsiteY512" fmla="*/ 735806 h 1229320"/>
                  <a:gd name="connsiteX513" fmla="*/ 981669 w 8023620"/>
                  <a:gd name="connsiteY513" fmla="*/ 812602 h 1229320"/>
                  <a:gd name="connsiteX514" fmla="*/ 1013817 w 8023620"/>
                  <a:gd name="connsiteY514" fmla="*/ 886420 h 1229320"/>
                  <a:gd name="connsiteX515" fmla="*/ 1013817 w 8023620"/>
                  <a:gd name="connsiteY515" fmla="*/ 995363 h 1229320"/>
                  <a:gd name="connsiteX516" fmla="*/ 901898 w 8023620"/>
                  <a:gd name="connsiteY516" fmla="*/ 1166217 h 1229320"/>
                  <a:gd name="connsiteX517" fmla="*/ 711398 w 8023620"/>
                  <a:gd name="connsiteY517" fmla="*/ 1229320 h 1229320"/>
                  <a:gd name="connsiteX518" fmla="*/ 710207 w 8023620"/>
                  <a:gd name="connsiteY518" fmla="*/ 1229320 h 1229320"/>
                  <a:gd name="connsiteX519" fmla="*/ 709612 w 8023620"/>
                  <a:gd name="connsiteY519" fmla="*/ 1229320 h 1229320"/>
                  <a:gd name="connsiteX520" fmla="*/ 709314 w 8023620"/>
                  <a:gd name="connsiteY520" fmla="*/ 1229320 h 1229320"/>
                  <a:gd name="connsiteX521" fmla="*/ 709017 w 8023620"/>
                  <a:gd name="connsiteY521" fmla="*/ 1229320 h 1229320"/>
                  <a:gd name="connsiteX522" fmla="*/ 641151 w 8023620"/>
                  <a:gd name="connsiteY522" fmla="*/ 1224558 h 1229320"/>
                  <a:gd name="connsiteX523" fmla="*/ 375047 w 8023620"/>
                  <a:gd name="connsiteY523" fmla="*/ 973931 h 1229320"/>
                  <a:gd name="connsiteX524" fmla="*/ 345876 w 8023620"/>
                  <a:gd name="connsiteY524" fmla="*/ 629841 h 1229320"/>
                  <a:gd name="connsiteX525" fmla="*/ 292298 w 8023620"/>
                  <a:gd name="connsiteY525" fmla="*/ 625674 h 1229320"/>
                  <a:gd name="connsiteX526" fmla="*/ 70842 w 8023620"/>
                  <a:gd name="connsiteY526" fmla="*/ 536972 h 1229320"/>
                  <a:gd name="connsiteX527" fmla="*/ 0 w 8023620"/>
                  <a:gd name="connsiteY527" fmla="*/ 376833 h 1229320"/>
                  <a:gd name="connsiteX528" fmla="*/ 185142 w 8023620"/>
                  <a:gd name="connsiteY528" fmla="*/ 87511 h 1229320"/>
                  <a:gd name="connsiteX529" fmla="*/ 528042 w 8023620"/>
                  <a:gd name="connsiteY529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01419 w 8023620"/>
                  <a:gd name="connsiteY158" fmla="*/ 967383 h 1229320"/>
                  <a:gd name="connsiteX159" fmla="*/ 6617549 w 8023620"/>
                  <a:gd name="connsiteY159" fmla="*/ 954881 h 1229320"/>
                  <a:gd name="connsiteX160" fmla="*/ 6623162 w 8023620"/>
                  <a:gd name="connsiteY160" fmla="*/ 956239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76429 w 8023620"/>
                  <a:gd name="connsiteY230" fmla="*/ 1179910 h 1229320"/>
                  <a:gd name="connsiteX231" fmla="*/ 6618088 w 8023620"/>
                  <a:gd name="connsiteY231" fmla="*/ 1063824 h 1229320"/>
                  <a:gd name="connsiteX232" fmla="*/ 6616811 w 8023620"/>
                  <a:gd name="connsiteY232" fmla="*/ 1030029 h 1229320"/>
                  <a:gd name="connsiteX233" fmla="*/ 6615856 w 8023620"/>
                  <a:gd name="connsiteY233" fmla="*/ 1032644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01419 w 8023620"/>
                  <a:gd name="connsiteY158" fmla="*/ 967383 h 1229320"/>
                  <a:gd name="connsiteX159" fmla="*/ 6623162 w 8023620"/>
                  <a:gd name="connsiteY159" fmla="*/ 956239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76429 w 8023620"/>
                  <a:gd name="connsiteY229" fmla="*/ 1179910 h 1229320"/>
                  <a:gd name="connsiteX230" fmla="*/ 6618088 w 8023620"/>
                  <a:gd name="connsiteY230" fmla="*/ 1063824 h 1229320"/>
                  <a:gd name="connsiteX231" fmla="*/ 6616811 w 8023620"/>
                  <a:gd name="connsiteY231" fmla="*/ 1030029 h 1229320"/>
                  <a:gd name="connsiteX232" fmla="*/ 6615856 w 8023620"/>
                  <a:gd name="connsiteY232" fmla="*/ 1032644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616811 w 8023620"/>
                  <a:gd name="connsiteY230" fmla="*/ 1030029 h 1229320"/>
                  <a:gd name="connsiteX231" fmla="*/ 6615856 w 8023620"/>
                  <a:gd name="connsiteY231" fmla="*/ 1032644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616811 w 8023620"/>
                  <a:gd name="connsiteY230" fmla="*/ 1030029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616811 w 8023620"/>
                  <a:gd name="connsiteY230" fmla="*/ 1030029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3162 w 8023620"/>
                  <a:gd name="connsiteY158" fmla="*/ 956239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8088 w 8023620"/>
                  <a:gd name="connsiteY229" fmla="*/ 1063824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30778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76429 w 8023620"/>
                  <a:gd name="connsiteY228" fmla="*/ 1179910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15483 w 8023620"/>
                  <a:gd name="connsiteY229" fmla="*/ 1061282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7951 w 8023620"/>
                  <a:gd name="connsiteY158" fmla="*/ 10223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624698 w 8023620"/>
                  <a:gd name="connsiteY230" fmla="*/ 1143057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17951 w 8023620"/>
                  <a:gd name="connsiteY159" fmla="*/ 1022332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624698 w 8023620"/>
                  <a:gd name="connsiteY231" fmla="*/ 1143057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12742 w 8023620"/>
                  <a:gd name="connsiteY159" fmla="*/ 1093508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624698 w 8023620"/>
                  <a:gd name="connsiteY231" fmla="*/ 1143057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624698 w 8023620"/>
                  <a:gd name="connsiteY230" fmla="*/ 1143057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14278 w 8023620"/>
                  <a:gd name="connsiteY158" fmla="*/ 108713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628208 w 8023620"/>
                  <a:gd name="connsiteY158" fmla="*/ 929283 h 1229320"/>
                  <a:gd name="connsiteX159" fmla="*/ 6708576 w 8023620"/>
                  <a:gd name="connsiteY159" fmla="*/ 800695 h 1229320"/>
                  <a:gd name="connsiteX160" fmla="*/ 6856808 w 8023620"/>
                  <a:gd name="connsiteY160" fmla="*/ 735806 h 1229320"/>
                  <a:gd name="connsiteX161" fmla="*/ 6926460 w 8023620"/>
                  <a:gd name="connsiteY161" fmla="*/ 767953 h 1229320"/>
                  <a:gd name="connsiteX162" fmla="*/ 6943129 w 8023620"/>
                  <a:gd name="connsiteY162" fmla="*/ 834628 h 1229320"/>
                  <a:gd name="connsiteX163" fmla="*/ 6928841 w 8023620"/>
                  <a:gd name="connsiteY163" fmla="*/ 906066 h 1229320"/>
                  <a:gd name="connsiteX164" fmla="*/ 6819899 w 8023620"/>
                  <a:gd name="connsiteY164" fmla="*/ 1072753 h 1229320"/>
                  <a:gd name="connsiteX165" fmla="*/ 6778376 w 8023620"/>
                  <a:gd name="connsiteY165" fmla="*/ 1111597 h 1229320"/>
                  <a:gd name="connsiteX166" fmla="*/ 6735541 w 8023620"/>
                  <a:gd name="connsiteY166" fmla="*/ 1144199 h 1229320"/>
                  <a:gd name="connsiteX167" fmla="*/ 6742509 w 8023620"/>
                  <a:gd name="connsiteY167" fmla="*/ 1154311 h 1229320"/>
                  <a:gd name="connsiteX168" fmla="*/ 6813351 w 8023620"/>
                  <a:gd name="connsiteY168" fmla="*/ 1191816 h 1229320"/>
                  <a:gd name="connsiteX169" fmla="*/ 6937771 w 8023620"/>
                  <a:gd name="connsiteY169" fmla="*/ 1114425 h 1229320"/>
                  <a:gd name="connsiteX170" fmla="*/ 6991126 w 8023620"/>
                  <a:gd name="connsiteY170" fmla="*/ 1022115 h 1229320"/>
                  <a:gd name="connsiteX171" fmla="*/ 7008334 w 8023620"/>
                  <a:gd name="connsiteY171" fmla="*/ 984942 h 1229320"/>
                  <a:gd name="connsiteX172" fmla="*/ 7008613 w 8023620"/>
                  <a:gd name="connsiteY172" fmla="*/ 982861 h 1229320"/>
                  <a:gd name="connsiteX173" fmla="*/ 7038379 w 8023620"/>
                  <a:gd name="connsiteY173" fmla="*/ 908447 h 1229320"/>
                  <a:gd name="connsiteX174" fmla="*/ 7073502 w 8023620"/>
                  <a:gd name="connsiteY174" fmla="*/ 826592 h 1229320"/>
                  <a:gd name="connsiteX175" fmla="*/ 7110709 w 8023620"/>
                  <a:gd name="connsiteY175" fmla="*/ 768251 h 1229320"/>
                  <a:gd name="connsiteX176" fmla="*/ 7171133 w 8023620"/>
                  <a:gd name="connsiteY176" fmla="*/ 735211 h 1229320"/>
                  <a:gd name="connsiteX177" fmla="*/ 7255668 w 8023620"/>
                  <a:gd name="connsiteY177" fmla="*/ 764381 h 1229320"/>
                  <a:gd name="connsiteX178" fmla="*/ 7283350 w 8023620"/>
                  <a:gd name="connsiteY178" fmla="*/ 817662 h 1229320"/>
                  <a:gd name="connsiteX179" fmla="*/ 7288410 w 8023620"/>
                  <a:gd name="connsiteY179" fmla="*/ 877491 h 1229320"/>
                  <a:gd name="connsiteX180" fmla="*/ 7288410 w 8023620"/>
                  <a:gd name="connsiteY180" fmla="*/ 925015 h 1229320"/>
                  <a:gd name="connsiteX181" fmla="*/ 7290791 w 8023620"/>
                  <a:gd name="connsiteY181" fmla="*/ 919163 h 1229320"/>
                  <a:gd name="connsiteX182" fmla="*/ 7334844 w 8023620"/>
                  <a:gd name="connsiteY182" fmla="*/ 838200 h 1229320"/>
                  <a:gd name="connsiteX183" fmla="*/ 7393184 w 8023620"/>
                  <a:gd name="connsiteY183" fmla="*/ 774502 h 1229320"/>
                  <a:gd name="connsiteX184" fmla="*/ 7472362 w 8023620"/>
                  <a:gd name="connsiteY184" fmla="*/ 736997 h 1229320"/>
                  <a:gd name="connsiteX185" fmla="*/ 7497364 w 8023620"/>
                  <a:gd name="connsiteY185" fmla="*/ 735211 h 1229320"/>
                  <a:gd name="connsiteX186" fmla="*/ 7617022 w 8023620"/>
                  <a:gd name="connsiteY186" fmla="*/ 788789 h 1229320"/>
                  <a:gd name="connsiteX187" fmla="*/ 7636072 w 8023620"/>
                  <a:gd name="connsiteY187" fmla="*/ 837903 h 1229320"/>
                  <a:gd name="connsiteX188" fmla="*/ 7640240 w 8023620"/>
                  <a:gd name="connsiteY188" fmla="*/ 888802 h 1229320"/>
                  <a:gd name="connsiteX189" fmla="*/ 7641132 w 8023620"/>
                  <a:gd name="connsiteY189" fmla="*/ 1134070 h 1229320"/>
                  <a:gd name="connsiteX190" fmla="*/ 7647978 w 8023620"/>
                  <a:gd name="connsiteY190" fmla="*/ 1171575 h 1229320"/>
                  <a:gd name="connsiteX191" fmla="*/ 7663456 w 8023620"/>
                  <a:gd name="connsiteY191" fmla="*/ 1189435 h 1229320"/>
                  <a:gd name="connsiteX192" fmla="*/ 7765255 w 8023620"/>
                  <a:gd name="connsiteY192" fmla="*/ 1112639 h 1229320"/>
                  <a:gd name="connsiteX193" fmla="*/ 7830144 w 8023620"/>
                  <a:gd name="connsiteY193" fmla="*/ 967383 h 1229320"/>
                  <a:gd name="connsiteX194" fmla="*/ 7853659 w 8023620"/>
                  <a:gd name="connsiteY194" fmla="*/ 956667 h 1229320"/>
                  <a:gd name="connsiteX195" fmla="*/ 7864077 w 8023620"/>
                  <a:gd name="connsiteY195" fmla="*/ 979289 h 1229320"/>
                  <a:gd name="connsiteX196" fmla="*/ 7780733 w 8023620"/>
                  <a:gd name="connsiteY196" fmla="*/ 1154311 h 1229320"/>
                  <a:gd name="connsiteX197" fmla="*/ 7667624 w 8023620"/>
                  <a:gd name="connsiteY197" fmla="*/ 1225153 h 1229320"/>
                  <a:gd name="connsiteX198" fmla="*/ 7667624 w 8023620"/>
                  <a:gd name="connsiteY198" fmla="*/ 1225749 h 1229320"/>
                  <a:gd name="connsiteX199" fmla="*/ 7574755 w 8023620"/>
                  <a:gd name="connsiteY199" fmla="*/ 1189435 h 1229320"/>
                  <a:gd name="connsiteX200" fmla="*/ 7552133 w 8023620"/>
                  <a:gd name="connsiteY200" fmla="*/ 1141512 h 1229320"/>
                  <a:gd name="connsiteX201" fmla="*/ 7549156 w 8023620"/>
                  <a:gd name="connsiteY201" fmla="*/ 1002209 h 1229320"/>
                  <a:gd name="connsiteX202" fmla="*/ 7549156 w 8023620"/>
                  <a:gd name="connsiteY202" fmla="*/ 888802 h 1229320"/>
                  <a:gd name="connsiteX203" fmla="*/ 7547370 w 8023620"/>
                  <a:gd name="connsiteY203" fmla="*/ 845344 h 1229320"/>
                  <a:gd name="connsiteX204" fmla="*/ 7539036 w 8023620"/>
                  <a:gd name="connsiteY204" fmla="*/ 804863 h 1229320"/>
                  <a:gd name="connsiteX205" fmla="*/ 7497364 w 8023620"/>
                  <a:gd name="connsiteY205" fmla="*/ 771525 h 1229320"/>
                  <a:gd name="connsiteX206" fmla="*/ 7477124 w 8023620"/>
                  <a:gd name="connsiteY206" fmla="*/ 772716 h 1229320"/>
                  <a:gd name="connsiteX207" fmla="*/ 7414914 w 8023620"/>
                  <a:gd name="connsiteY207" fmla="*/ 803672 h 1229320"/>
                  <a:gd name="connsiteX208" fmla="*/ 7364610 w 8023620"/>
                  <a:gd name="connsiteY208" fmla="*/ 858441 h 1229320"/>
                  <a:gd name="connsiteX209" fmla="*/ 7327105 w 8023620"/>
                  <a:gd name="connsiteY209" fmla="*/ 926306 h 1229320"/>
                  <a:gd name="connsiteX210" fmla="*/ 7290791 w 8023620"/>
                  <a:gd name="connsiteY210" fmla="*/ 1009650 h 1229320"/>
                  <a:gd name="connsiteX211" fmla="*/ 7288410 w 8023620"/>
                  <a:gd name="connsiteY211" fmla="*/ 1016595 h 1229320"/>
                  <a:gd name="connsiteX212" fmla="*/ 7288410 w 8023620"/>
                  <a:gd name="connsiteY212" fmla="*/ 1226939 h 1229320"/>
                  <a:gd name="connsiteX213" fmla="*/ 7197922 w 8023620"/>
                  <a:gd name="connsiteY213" fmla="*/ 1226939 h 1229320"/>
                  <a:gd name="connsiteX214" fmla="*/ 7197922 w 8023620"/>
                  <a:gd name="connsiteY214" fmla="*/ 877491 h 1229320"/>
                  <a:gd name="connsiteX215" fmla="*/ 7195541 w 8023620"/>
                  <a:gd name="connsiteY215" fmla="*/ 822127 h 1229320"/>
                  <a:gd name="connsiteX216" fmla="*/ 7180658 w 8023620"/>
                  <a:gd name="connsiteY216" fmla="*/ 775097 h 1229320"/>
                  <a:gd name="connsiteX217" fmla="*/ 7171133 w 8023620"/>
                  <a:gd name="connsiteY217" fmla="*/ 771525 h 1229320"/>
                  <a:gd name="connsiteX218" fmla="*/ 7143451 w 8023620"/>
                  <a:gd name="connsiteY218" fmla="*/ 786110 h 1229320"/>
                  <a:gd name="connsiteX219" fmla="*/ 7110412 w 8023620"/>
                  <a:gd name="connsiteY219" fmla="*/ 833735 h 1229320"/>
                  <a:gd name="connsiteX220" fmla="*/ 7071716 w 8023620"/>
                  <a:gd name="connsiteY220" fmla="*/ 923330 h 1229320"/>
                  <a:gd name="connsiteX221" fmla="*/ 7052517 w 8023620"/>
                  <a:gd name="connsiteY221" fmla="*/ 970211 h 1229320"/>
                  <a:gd name="connsiteX222" fmla="*/ 7049756 w 8023620"/>
                  <a:gd name="connsiteY222" fmla="*/ 976566 h 1229320"/>
                  <a:gd name="connsiteX223" fmla="*/ 7046713 w 8023620"/>
                  <a:gd name="connsiteY223" fmla="*/ 986433 h 1229320"/>
                  <a:gd name="connsiteX224" fmla="*/ 7008018 w 8023620"/>
                  <a:gd name="connsiteY224" fmla="*/ 1067693 h 1229320"/>
                  <a:gd name="connsiteX225" fmla="*/ 6964560 w 8023620"/>
                  <a:gd name="connsiteY225" fmla="*/ 1137642 h 1229320"/>
                  <a:gd name="connsiteX226" fmla="*/ 6812160 w 8023620"/>
                  <a:gd name="connsiteY226" fmla="*/ 1226939 h 1229320"/>
                  <a:gd name="connsiteX227" fmla="*/ 6684245 w 8023620"/>
                  <a:gd name="connsiteY227" fmla="*/ 1184994 h 1229320"/>
                  <a:gd name="connsiteX228" fmla="*/ 6625903 w 8023620"/>
                  <a:gd name="connsiteY228" fmla="*/ 1079077 h 1229320"/>
                  <a:gd name="connsiteX229" fmla="*/ 6438900 w 8023620"/>
                  <a:gd name="connsiteY229" fmla="*/ 1225153 h 1229320"/>
                  <a:gd name="connsiteX230" fmla="*/ 6438900 w 8023620"/>
                  <a:gd name="connsiteY230" fmla="*/ 1225749 h 1229320"/>
                  <a:gd name="connsiteX231" fmla="*/ 6346030 w 8023620"/>
                  <a:gd name="connsiteY231" fmla="*/ 1189435 h 1229320"/>
                  <a:gd name="connsiteX232" fmla="*/ 6323408 w 8023620"/>
                  <a:gd name="connsiteY232" fmla="*/ 1141512 h 1229320"/>
                  <a:gd name="connsiteX233" fmla="*/ 6320432 w 8023620"/>
                  <a:gd name="connsiteY233" fmla="*/ 1002209 h 1229320"/>
                  <a:gd name="connsiteX234" fmla="*/ 6320432 w 8023620"/>
                  <a:gd name="connsiteY234" fmla="*/ 888802 h 1229320"/>
                  <a:gd name="connsiteX235" fmla="*/ 6318646 w 8023620"/>
                  <a:gd name="connsiteY235" fmla="*/ 845344 h 1229320"/>
                  <a:gd name="connsiteX236" fmla="*/ 6310312 w 8023620"/>
                  <a:gd name="connsiteY236" fmla="*/ 804863 h 1229320"/>
                  <a:gd name="connsiteX237" fmla="*/ 6268640 w 8023620"/>
                  <a:gd name="connsiteY237" fmla="*/ 771525 h 1229320"/>
                  <a:gd name="connsiteX238" fmla="*/ 6248399 w 8023620"/>
                  <a:gd name="connsiteY238" fmla="*/ 772716 h 1229320"/>
                  <a:gd name="connsiteX239" fmla="*/ 6186189 w 8023620"/>
                  <a:gd name="connsiteY239" fmla="*/ 803672 h 1229320"/>
                  <a:gd name="connsiteX240" fmla="*/ 6135885 w 8023620"/>
                  <a:gd name="connsiteY240" fmla="*/ 858441 h 1229320"/>
                  <a:gd name="connsiteX241" fmla="*/ 6098380 w 8023620"/>
                  <a:gd name="connsiteY241" fmla="*/ 926306 h 1229320"/>
                  <a:gd name="connsiteX242" fmla="*/ 6062066 w 8023620"/>
                  <a:gd name="connsiteY242" fmla="*/ 1009650 h 1229320"/>
                  <a:gd name="connsiteX243" fmla="*/ 6059685 w 8023620"/>
                  <a:gd name="connsiteY243" fmla="*/ 1016595 h 1229320"/>
                  <a:gd name="connsiteX244" fmla="*/ 6059685 w 8023620"/>
                  <a:gd name="connsiteY244" fmla="*/ 1226939 h 1229320"/>
                  <a:gd name="connsiteX245" fmla="*/ 5969197 w 8023620"/>
                  <a:gd name="connsiteY245" fmla="*/ 1226939 h 1229320"/>
                  <a:gd name="connsiteX246" fmla="*/ 5969197 w 8023620"/>
                  <a:gd name="connsiteY246" fmla="*/ 877491 h 1229320"/>
                  <a:gd name="connsiteX247" fmla="*/ 5966816 w 8023620"/>
                  <a:gd name="connsiteY247" fmla="*/ 822127 h 1229320"/>
                  <a:gd name="connsiteX248" fmla="*/ 5951933 w 8023620"/>
                  <a:gd name="connsiteY248" fmla="*/ 775097 h 1229320"/>
                  <a:gd name="connsiteX249" fmla="*/ 5942408 w 8023620"/>
                  <a:gd name="connsiteY249" fmla="*/ 771525 h 1229320"/>
                  <a:gd name="connsiteX250" fmla="*/ 5914726 w 8023620"/>
                  <a:gd name="connsiteY250" fmla="*/ 786110 h 1229320"/>
                  <a:gd name="connsiteX251" fmla="*/ 5881687 w 8023620"/>
                  <a:gd name="connsiteY251" fmla="*/ 833735 h 1229320"/>
                  <a:gd name="connsiteX252" fmla="*/ 5842991 w 8023620"/>
                  <a:gd name="connsiteY252" fmla="*/ 923330 h 1229320"/>
                  <a:gd name="connsiteX253" fmla="*/ 5811440 w 8023620"/>
                  <a:gd name="connsiteY253" fmla="*/ 997744 h 1229320"/>
                  <a:gd name="connsiteX254" fmla="*/ 5787329 w 8023620"/>
                  <a:gd name="connsiteY254" fmla="*/ 1006971 h 1229320"/>
                  <a:gd name="connsiteX255" fmla="*/ 5779888 w 8023620"/>
                  <a:gd name="connsiteY255" fmla="*/ 982861 h 1229320"/>
                  <a:gd name="connsiteX256" fmla="*/ 5809654 w 8023620"/>
                  <a:gd name="connsiteY256" fmla="*/ 908447 h 1229320"/>
                  <a:gd name="connsiteX257" fmla="*/ 5844777 w 8023620"/>
                  <a:gd name="connsiteY257" fmla="*/ 826592 h 1229320"/>
                  <a:gd name="connsiteX258" fmla="*/ 5881984 w 8023620"/>
                  <a:gd name="connsiteY258" fmla="*/ 768251 h 1229320"/>
                  <a:gd name="connsiteX259" fmla="*/ 5942408 w 8023620"/>
                  <a:gd name="connsiteY259" fmla="*/ 735211 h 1229320"/>
                  <a:gd name="connsiteX260" fmla="*/ 5061941 w 8023620"/>
                  <a:gd name="connsiteY260" fmla="*/ 559594 h 1229320"/>
                  <a:gd name="connsiteX261" fmla="*/ 5099446 w 8023620"/>
                  <a:gd name="connsiteY261" fmla="*/ 575072 h 1229320"/>
                  <a:gd name="connsiteX262" fmla="*/ 5114924 w 8023620"/>
                  <a:gd name="connsiteY262" fmla="*/ 612577 h 1229320"/>
                  <a:gd name="connsiteX263" fmla="*/ 5099446 w 8023620"/>
                  <a:gd name="connsiteY263" fmla="*/ 650379 h 1229320"/>
                  <a:gd name="connsiteX264" fmla="*/ 5061941 w 8023620"/>
                  <a:gd name="connsiteY264" fmla="*/ 666155 h 1229320"/>
                  <a:gd name="connsiteX265" fmla="*/ 5024139 w 8023620"/>
                  <a:gd name="connsiteY265" fmla="*/ 650379 h 1229320"/>
                  <a:gd name="connsiteX266" fmla="*/ 5008363 w 8023620"/>
                  <a:gd name="connsiteY266" fmla="*/ 612577 h 1229320"/>
                  <a:gd name="connsiteX267" fmla="*/ 5024139 w 8023620"/>
                  <a:gd name="connsiteY267" fmla="*/ 575072 h 1229320"/>
                  <a:gd name="connsiteX268" fmla="*/ 5061941 w 8023620"/>
                  <a:gd name="connsiteY268" fmla="*/ 559594 h 1229320"/>
                  <a:gd name="connsiteX269" fmla="*/ 3195041 w 8023620"/>
                  <a:gd name="connsiteY269" fmla="*/ 559594 h 1229320"/>
                  <a:gd name="connsiteX270" fmla="*/ 3232546 w 8023620"/>
                  <a:gd name="connsiteY270" fmla="*/ 575072 h 1229320"/>
                  <a:gd name="connsiteX271" fmla="*/ 3248024 w 8023620"/>
                  <a:gd name="connsiteY271" fmla="*/ 612577 h 1229320"/>
                  <a:gd name="connsiteX272" fmla="*/ 3232546 w 8023620"/>
                  <a:gd name="connsiteY272" fmla="*/ 650379 h 1229320"/>
                  <a:gd name="connsiteX273" fmla="*/ 3195041 w 8023620"/>
                  <a:gd name="connsiteY273" fmla="*/ 666155 h 1229320"/>
                  <a:gd name="connsiteX274" fmla="*/ 3157239 w 8023620"/>
                  <a:gd name="connsiteY274" fmla="*/ 650379 h 1229320"/>
                  <a:gd name="connsiteX275" fmla="*/ 3141463 w 8023620"/>
                  <a:gd name="connsiteY275" fmla="*/ 612577 h 1229320"/>
                  <a:gd name="connsiteX276" fmla="*/ 3157239 w 8023620"/>
                  <a:gd name="connsiteY276" fmla="*/ 575072 h 1229320"/>
                  <a:gd name="connsiteX277" fmla="*/ 3195041 w 8023620"/>
                  <a:gd name="connsiteY277" fmla="*/ 559594 h 1229320"/>
                  <a:gd name="connsiteX278" fmla="*/ 6850260 w 8023620"/>
                  <a:gd name="connsiteY278" fmla="*/ 545902 h 1229320"/>
                  <a:gd name="connsiteX279" fmla="*/ 6860976 w 8023620"/>
                  <a:gd name="connsiteY279" fmla="*/ 556022 h 1229320"/>
                  <a:gd name="connsiteX280" fmla="*/ 6968132 w 8023620"/>
                  <a:gd name="connsiteY280" fmla="*/ 652463 h 1229320"/>
                  <a:gd name="connsiteX281" fmla="*/ 6947296 w 8023620"/>
                  <a:gd name="connsiteY281" fmla="*/ 681633 h 1229320"/>
                  <a:gd name="connsiteX282" fmla="*/ 6820494 w 8023620"/>
                  <a:gd name="connsiteY282" fmla="*/ 613767 h 1229320"/>
                  <a:gd name="connsiteX283" fmla="*/ 6762154 w 8023620"/>
                  <a:gd name="connsiteY283" fmla="*/ 659011 h 1229320"/>
                  <a:gd name="connsiteX284" fmla="*/ 6735365 w 8023620"/>
                  <a:gd name="connsiteY284" fmla="*/ 679847 h 1229320"/>
                  <a:gd name="connsiteX285" fmla="*/ 6713338 w 8023620"/>
                  <a:gd name="connsiteY285" fmla="*/ 651272 h 1229320"/>
                  <a:gd name="connsiteX286" fmla="*/ 6838354 w 8023620"/>
                  <a:gd name="connsiteY286" fmla="*/ 554831 h 1229320"/>
                  <a:gd name="connsiteX287" fmla="*/ 6850260 w 8023620"/>
                  <a:gd name="connsiteY287" fmla="*/ 545902 h 1229320"/>
                  <a:gd name="connsiteX288" fmla="*/ 1423391 w 8023620"/>
                  <a:gd name="connsiteY288" fmla="*/ 502444 h 1229320"/>
                  <a:gd name="connsiteX289" fmla="*/ 1435893 w 8023620"/>
                  <a:gd name="connsiteY289" fmla="*/ 524470 h 1229320"/>
                  <a:gd name="connsiteX290" fmla="*/ 1453158 w 8023620"/>
                  <a:gd name="connsiteY290" fmla="*/ 556022 h 1229320"/>
                  <a:gd name="connsiteX291" fmla="*/ 1460897 w 8023620"/>
                  <a:gd name="connsiteY291" fmla="*/ 570310 h 1229320"/>
                  <a:gd name="connsiteX292" fmla="*/ 1447800 w 8023620"/>
                  <a:gd name="connsiteY292" fmla="*/ 579239 h 1229320"/>
                  <a:gd name="connsiteX293" fmla="*/ 1318617 w 8023620"/>
                  <a:gd name="connsiteY293" fmla="*/ 668536 h 1229320"/>
                  <a:gd name="connsiteX294" fmla="*/ 1295400 w 8023620"/>
                  <a:gd name="connsiteY294" fmla="*/ 641747 h 1229320"/>
                  <a:gd name="connsiteX295" fmla="*/ 1406723 w 8023620"/>
                  <a:gd name="connsiteY295" fmla="*/ 520899 h 1229320"/>
                  <a:gd name="connsiteX296" fmla="*/ 1423391 w 8023620"/>
                  <a:gd name="connsiteY296" fmla="*/ 502444 h 1229320"/>
                  <a:gd name="connsiteX297" fmla="*/ 3959423 w 8023620"/>
                  <a:gd name="connsiteY297" fmla="*/ 491133 h 1229320"/>
                  <a:gd name="connsiteX298" fmla="*/ 4049910 w 8023620"/>
                  <a:gd name="connsiteY298" fmla="*/ 491133 h 1229320"/>
                  <a:gd name="connsiteX299" fmla="*/ 4049910 w 8023620"/>
                  <a:gd name="connsiteY299" fmla="*/ 673299 h 1229320"/>
                  <a:gd name="connsiteX300" fmla="*/ 4049910 w 8023620"/>
                  <a:gd name="connsiteY300" fmla="*/ 715994 h 1229320"/>
                  <a:gd name="connsiteX301" fmla="*/ 4049910 w 8023620"/>
                  <a:gd name="connsiteY301" fmla="*/ 719138 h 1229320"/>
                  <a:gd name="connsiteX302" fmla="*/ 4126706 w 8023620"/>
                  <a:gd name="connsiteY302" fmla="*/ 719138 h 1229320"/>
                  <a:gd name="connsiteX303" fmla="*/ 4126706 w 8023620"/>
                  <a:gd name="connsiteY303" fmla="*/ 754856 h 1229320"/>
                  <a:gd name="connsiteX304" fmla="*/ 4049910 w 8023620"/>
                  <a:gd name="connsiteY304" fmla="*/ 754856 h 1229320"/>
                  <a:gd name="connsiteX305" fmla="*/ 4049910 w 8023620"/>
                  <a:gd name="connsiteY305" fmla="*/ 784306 h 1229320"/>
                  <a:gd name="connsiteX306" fmla="*/ 4049910 w 8023620"/>
                  <a:gd name="connsiteY306" fmla="*/ 855464 h 1229320"/>
                  <a:gd name="connsiteX307" fmla="*/ 4049910 w 8023620"/>
                  <a:gd name="connsiteY307" fmla="*/ 1085255 h 1229320"/>
                  <a:gd name="connsiteX308" fmla="*/ 4049910 w 8023620"/>
                  <a:gd name="connsiteY308" fmla="*/ 1093589 h 1229320"/>
                  <a:gd name="connsiteX309" fmla="*/ 4050803 w 8023620"/>
                  <a:gd name="connsiteY309" fmla="*/ 1135559 h 1229320"/>
                  <a:gd name="connsiteX310" fmla="*/ 4057649 w 8023620"/>
                  <a:gd name="connsiteY310" fmla="*/ 1172170 h 1229320"/>
                  <a:gd name="connsiteX311" fmla="*/ 4074318 w 8023620"/>
                  <a:gd name="connsiteY311" fmla="*/ 1190625 h 1229320"/>
                  <a:gd name="connsiteX312" fmla="*/ 4170759 w 8023620"/>
                  <a:gd name="connsiteY312" fmla="*/ 1127522 h 1229320"/>
                  <a:gd name="connsiteX313" fmla="*/ 4210645 w 8023620"/>
                  <a:gd name="connsiteY313" fmla="*/ 1057275 h 1229320"/>
                  <a:gd name="connsiteX314" fmla="*/ 4245173 w 8023620"/>
                  <a:gd name="connsiteY314" fmla="*/ 974527 h 1229320"/>
                  <a:gd name="connsiteX315" fmla="*/ 4279106 w 8023620"/>
                  <a:gd name="connsiteY315" fmla="*/ 987028 h 1229320"/>
                  <a:gd name="connsiteX316" fmla="*/ 4243387 w 8023620"/>
                  <a:gd name="connsiteY316" fmla="*/ 1072753 h 1229320"/>
                  <a:gd name="connsiteX317" fmla="*/ 4199929 w 8023620"/>
                  <a:gd name="connsiteY317" fmla="*/ 1148358 h 1229320"/>
                  <a:gd name="connsiteX318" fmla="*/ 4074318 w 8023620"/>
                  <a:gd name="connsiteY318" fmla="*/ 1226939 h 1229320"/>
                  <a:gd name="connsiteX319" fmla="*/ 3984426 w 8023620"/>
                  <a:gd name="connsiteY319" fmla="*/ 1190030 h 1229320"/>
                  <a:gd name="connsiteX320" fmla="*/ 3961804 w 8023620"/>
                  <a:gd name="connsiteY320" fmla="*/ 1142405 h 1229320"/>
                  <a:gd name="connsiteX321" fmla="*/ 3959423 w 8023620"/>
                  <a:gd name="connsiteY321" fmla="*/ 1092994 h 1229320"/>
                  <a:gd name="connsiteX322" fmla="*/ 3959423 w 8023620"/>
                  <a:gd name="connsiteY322" fmla="*/ 1085255 h 1229320"/>
                  <a:gd name="connsiteX323" fmla="*/ 3959423 w 8023620"/>
                  <a:gd name="connsiteY323" fmla="*/ 1049536 h 1229320"/>
                  <a:gd name="connsiteX324" fmla="*/ 3959423 w 8023620"/>
                  <a:gd name="connsiteY324" fmla="*/ 1011957 h 1229320"/>
                  <a:gd name="connsiteX325" fmla="*/ 3959423 w 8023620"/>
                  <a:gd name="connsiteY325" fmla="*/ 986819 h 1229320"/>
                  <a:gd name="connsiteX326" fmla="*/ 3926085 w 8023620"/>
                  <a:gd name="connsiteY326" fmla="*/ 975122 h 1229320"/>
                  <a:gd name="connsiteX327" fmla="*/ 3948112 w 8023620"/>
                  <a:gd name="connsiteY327" fmla="*/ 903685 h 1229320"/>
                  <a:gd name="connsiteX328" fmla="*/ 3957934 w 8023620"/>
                  <a:gd name="connsiteY328" fmla="*/ 865882 h 1229320"/>
                  <a:gd name="connsiteX329" fmla="*/ 3959423 w 8023620"/>
                  <a:gd name="connsiteY329" fmla="*/ 859794 h 1229320"/>
                  <a:gd name="connsiteX330" fmla="*/ 3959423 w 8023620"/>
                  <a:gd name="connsiteY330" fmla="*/ 857715 h 1229320"/>
                  <a:gd name="connsiteX331" fmla="*/ 3959423 w 8023620"/>
                  <a:gd name="connsiteY331" fmla="*/ 855464 h 1229320"/>
                  <a:gd name="connsiteX332" fmla="*/ 3959423 w 8023620"/>
                  <a:gd name="connsiteY332" fmla="*/ 754856 h 1229320"/>
                  <a:gd name="connsiteX333" fmla="*/ 3882032 w 8023620"/>
                  <a:gd name="connsiteY333" fmla="*/ 754856 h 1229320"/>
                  <a:gd name="connsiteX334" fmla="*/ 3882032 w 8023620"/>
                  <a:gd name="connsiteY334" fmla="*/ 719138 h 1229320"/>
                  <a:gd name="connsiteX335" fmla="*/ 3959423 w 8023620"/>
                  <a:gd name="connsiteY335" fmla="*/ 719138 h 1229320"/>
                  <a:gd name="connsiteX336" fmla="*/ 3959423 w 8023620"/>
                  <a:gd name="connsiteY336" fmla="*/ 491133 h 1229320"/>
                  <a:gd name="connsiteX337" fmla="*/ 3384351 w 8023620"/>
                  <a:gd name="connsiteY337" fmla="*/ 408385 h 1229320"/>
                  <a:gd name="connsiteX338" fmla="*/ 3396852 w 8023620"/>
                  <a:gd name="connsiteY338" fmla="*/ 430411 h 1229320"/>
                  <a:gd name="connsiteX339" fmla="*/ 3414116 w 8023620"/>
                  <a:gd name="connsiteY339" fmla="*/ 461963 h 1229320"/>
                  <a:gd name="connsiteX340" fmla="*/ 3421855 w 8023620"/>
                  <a:gd name="connsiteY340" fmla="*/ 476250 h 1229320"/>
                  <a:gd name="connsiteX341" fmla="*/ 3408759 w 8023620"/>
                  <a:gd name="connsiteY341" fmla="*/ 485180 h 1229320"/>
                  <a:gd name="connsiteX342" fmla="*/ 3279576 w 8023620"/>
                  <a:gd name="connsiteY342" fmla="*/ 574477 h 1229320"/>
                  <a:gd name="connsiteX343" fmla="*/ 3256359 w 8023620"/>
                  <a:gd name="connsiteY343" fmla="*/ 547688 h 1229320"/>
                  <a:gd name="connsiteX344" fmla="*/ 3367682 w 8023620"/>
                  <a:gd name="connsiteY344" fmla="*/ 426839 h 1229320"/>
                  <a:gd name="connsiteX345" fmla="*/ 3384351 w 8023620"/>
                  <a:gd name="connsiteY345" fmla="*/ 408385 h 1229320"/>
                  <a:gd name="connsiteX346" fmla="*/ 5076824 w 8023620"/>
                  <a:gd name="connsiteY346" fmla="*/ 403027 h 1229320"/>
                  <a:gd name="connsiteX347" fmla="*/ 5094088 w 8023620"/>
                  <a:gd name="connsiteY347" fmla="*/ 421481 h 1229320"/>
                  <a:gd name="connsiteX348" fmla="*/ 5204816 w 8023620"/>
                  <a:gd name="connsiteY348" fmla="*/ 542330 h 1229320"/>
                  <a:gd name="connsiteX349" fmla="*/ 5181004 w 8023620"/>
                  <a:gd name="connsiteY349" fmla="*/ 569119 h 1229320"/>
                  <a:gd name="connsiteX350" fmla="*/ 5053012 w 8023620"/>
                  <a:gd name="connsiteY350" fmla="*/ 479822 h 1229320"/>
                  <a:gd name="connsiteX351" fmla="*/ 5039319 w 8023620"/>
                  <a:gd name="connsiteY351" fmla="*/ 470892 h 1229320"/>
                  <a:gd name="connsiteX352" fmla="*/ 5047654 w 8023620"/>
                  <a:gd name="connsiteY352" fmla="*/ 456605 h 1229320"/>
                  <a:gd name="connsiteX353" fmla="*/ 5064918 w 8023620"/>
                  <a:gd name="connsiteY353" fmla="*/ 425053 h 1229320"/>
                  <a:gd name="connsiteX354" fmla="*/ 5076824 w 8023620"/>
                  <a:gd name="connsiteY354" fmla="*/ 403027 h 1229320"/>
                  <a:gd name="connsiteX355" fmla="*/ 4549377 w 8023620"/>
                  <a:gd name="connsiteY355" fmla="*/ 36909 h 1229320"/>
                  <a:gd name="connsiteX356" fmla="*/ 4509491 w 8023620"/>
                  <a:gd name="connsiteY356" fmla="*/ 61317 h 1229320"/>
                  <a:gd name="connsiteX357" fmla="*/ 4479726 w 8023620"/>
                  <a:gd name="connsiteY357" fmla="*/ 114300 h 1229320"/>
                  <a:gd name="connsiteX358" fmla="*/ 4445198 w 8023620"/>
                  <a:gd name="connsiteY358" fmla="*/ 260747 h 1229320"/>
                  <a:gd name="connsiteX359" fmla="*/ 4437459 w 8023620"/>
                  <a:gd name="connsiteY359" fmla="*/ 415528 h 1229320"/>
                  <a:gd name="connsiteX360" fmla="*/ 4437459 w 8023620"/>
                  <a:gd name="connsiteY360" fmla="*/ 609005 h 1229320"/>
                  <a:gd name="connsiteX361" fmla="*/ 4548782 w 8023620"/>
                  <a:gd name="connsiteY361" fmla="*/ 383977 h 1229320"/>
                  <a:gd name="connsiteX362" fmla="*/ 4602956 w 8023620"/>
                  <a:gd name="connsiteY362" fmla="*/ 176213 h 1229320"/>
                  <a:gd name="connsiteX363" fmla="*/ 4588668 w 8023620"/>
                  <a:gd name="connsiteY363" fmla="*/ 61912 h 1229320"/>
                  <a:gd name="connsiteX364" fmla="*/ 4549377 w 8023620"/>
                  <a:gd name="connsiteY364" fmla="*/ 36909 h 1229320"/>
                  <a:gd name="connsiteX365" fmla="*/ 2682478 w 8023620"/>
                  <a:gd name="connsiteY365" fmla="*/ 36909 h 1229320"/>
                  <a:gd name="connsiteX366" fmla="*/ 2642592 w 8023620"/>
                  <a:gd name="connsiteY366" fmla="*/ 61317 h 1229320"/>
                  <a:gd name="connsiteX367" fmla="*/ 2612826 w 8023620"/>
                  <a:gd name="connsiteY367" fmla="*/ 114300 h 1229320"/>
                  <a:gd name="connsiteX368" fmla="*/ 2578298 w 8023620"/>
                  <a:gd name="connsiteY368" fmla="*/ 260747 h 1229320"/>
                  <a:gd name="connsiteX369" fmla="*/ 2570559 w 8023620"/>
                  <a:gd name="connsiteY369" fmla="*/ 415528 h 1229320"/>
                  <a:gd name="connsiteX370" fmla="*/ 2570559 w 8023620"/>
                  <a:gd name="connsiteY370" fmla="*/ 609005 h 1229320"/>
                  <a:gd name="connsiteX371" fmla="*/ 2681882 w 8023620"/>
                  <a:gd name="connsiteY371" fmla="*/ 383977 h 1229320"/>
                  <a:gd name="connsiteX372" fmla="*/ 2736056 w 8023620"/>
                  <a:gd name="connsiteY372" fmla="*/ 176213 h 1229320"/>
                  <a:gd name="connsiteX373" fmla="*/ 2721768 w 8023620"/>
                  <a:gd name="connsiteY373" fmla="*/ 61912 h 1229320"/>
                  <a:gd name="connsiteX374" fmla="*/ 2682478 w 8023620"/>
                  <a:gd name="connsiteY374" fmla="*/ 36909 h 1229320"/>
                  <a:gd name="connsiteX375" fmla="*/ 894159 w 8023620"/>
                  <a:gd name="connsiteY375" fmla="*/ 36314 h 1229320"/>
                  <a:gd name="connsiteX376" fmla="*/ 706635 w 8023620"/>
                  <a:gd name="connsiteY376" fmla="*/ 113704 h 1229320"/>
                  <a:gd name="connsiteX377" fmla="*/ 564951 w 8023620"/>
                  <a:gd name="connsiteY377" fmla="*/ 284559 h 1229320"/>
                  <a:gd name="connsiteX378" fmla="*/ 454223 w 8023620"/>
                  <a:gd name="connsiteY378" fmla="*/ 591145 h 1229320"/>
                  <a:gd name="connsiteX379" fmla="*/ 624780 w 8023620"/>
                  <a:gd name="connsiteY379" fmla="*/ 554236 h 1229320"/>
                  <a:gd name="connsiteX380" fmla="*/ 754856 w 8023620"/>
                  <a:gd name="connsiteY380" fmla="*/ 494705 h 1229320"/>
                  <a:gd name="connsiteX381" fmla="*/ 948927 w 8023620"/>
                  <a:gd name="connsiteY381" fmla="*/ 294382 h 1229320"/>
                  <a:gd name="connsiteX382" fmla="*/ 985837 w 8023620"/>
                  <a:gd name="connsiteY382" fmla="*/ 101798 h 1229320"/>
                  <a:gd name="connsiteX383" fmla="*/ 894159 w 8023620"/>
                  <a:gd name="connsiteY383" fmla="*/ 36314 h 1229320"/>
                  <a:gd name="connsiteX384" fmla="*/ 4549377 w 8023620"/>
                  <a:gd name="connsiteY384" fmla="*/ 595 h 1229320"/>
                  <a:gd name="connsiteX385" fmla="*/ 4582715 w 8023620"/>
                  <a:gd name="connsiteY385" fmla="*/ 8632 h 1229320"/>
                  <a:gd name="connsiteX386" fmla="*/ 4619029 w 8023620"/>
                  <a:gd name="connsiteY386" fmla="*/ 41672 h 1229320"/>
                  <a:gd name="connsiteX387" fmla="*/ 4638674 w 8023620"/>
                  <a:gd name="connsiteY387" fmla="*/ 179784 h 1229320"/>
                  <a:gd name="connsiteX388" fmla="*/ 4583013 w 8023620"/>
                  <a:gd name="connsiteY388" fmla="*/ 395585 h 1229320"/>
                  <a:gd name="connsiteX389" fmla="*/ 4437459 w 8023620"/>
                  <a:gd name="connsiteY389" fmla="*/ 688181 h 1229320"/>
                  <a:gd name="connsiteX390" fmla="*/ 4437459 w 8023620"/>
                  <a:gd name="connsiteY390" fmla="*/ 912933 h 1229320"/>
                  <a:gd name="connsiteX391" fmla="*/ 4448249 w 8023620"/>
                  <a:gd name="connsiteY391" fmla="*/ 890662 h 1229320"/>
                  <a:gd name="connsiteX392" fmla="*/ 4478535 w 8023620"/>
                  <a:gd name="connsiteY392" fmla="*/ 838200 h 1229320"/>
                  <a:gd name="connsiteX393" fmla="*/ 4636888 w 8023620"/>
                  <a:gd name="connsiteY393" fmla="*/ 734616 h 1229320"/>
                  <a:gd name="connsiteX394" fmla="*/ 4761904 w 8023620"/>
                  <a:gd name="connsiteY394" fmla="*/ 788194 h 1229320"/>
                  <a:gd name="connsiteX395" fmla="*/ 4780954 w 8023620"/>
                  <a:gd name="connsiteY395" fmla="*/ 837605 h 1229320"/>
                  <a:gd name="connsiteX396" fmla="*/ 4784526 w 8023620"/>
                  <a:gd name="connsiteY396" fmla="*/ 888206 h 1229320"/>
                  <a:gd name="connsiteX397" fmla="*/ 4784526 w 8023620"/>
                  <a:gd name="connsiteY397" fmla="*/ 1093589 h 1229320"/>
                  <a:gd name="connsiteX398" fmla="*/ 4785716 w 8023620"/>
                  <a:gd name="connsiteY398" fmla="*/ 1135559 h 1229320"/>
                  <a:gd name="connsiteX399" fmla="*/ 4792860 w 8023620"/>
                  <a:gd name="connsiteY399" fmla="*/ 1172170 h 1229320"/>
                  <a:gd name="connsiteX400" fmla="*/ 4808933 w 8023620"/>
                  <a:gd name="connsiteY400" fmla="*/ 1190625 h 1229320"/>
                  <a:gd name="connsiteX401" fmla="*/ 4905374 w 8023620"/>
                  <a:gd name="connsiteY401" fmla="*/ 1127522 h 1229320"/>
                  <a:gd name="connsiteX402" fmla="*/ 4945855 w 8023620"/>
                  <a:gd name="connsiteY402" fmla="*/ 1057275 h 1229320"/>
                  <a:gd name="connsiteX403" fmla="*/ 4980383 w 8023620"/>
                  <a:gd name="connsiteY403" fmla="*/ 974527 h 1229320"/>
                  <a:gd name="connsiteX404" fmla="*/ 5013721 w 8023620"/>
                  <a:gd name="connsiteY404" fmla="*/ 987028 h 1229320"/>
                  <a:gd name="connsiteX405" fmla="*/ 4978597 w 8023620"/>
                  <a:gd name="connsiteY405" fmla="*/ 1072753 h 1229320"/>
                  <a:gd name="connsiteX406" fmla="*/ 4934544 w 8023620"/>
                  <a:gd name="connsiteY406" fmla="*/ 1148358 h 1229320"/>
                  <a:gd name="connsiteX407" fmla="*/ 4808933 w 8023620"/>
                  <a:gd name="connsiteY407" fmla="*/ 1226939 h 1229320"/>
                  <a:gd name="connsiteX408" fmla="*/ 4719041 w 8023620"/>
                  <a:gd name="connsiteY408" fmla="*/ 1190030 h 1229320"/>
                  <a:gd name="connsiteX409" fmla="*/ 4697015 w 8023620"/>
                  <a:gd name="connsiteY409" fmla="*/ 1142405 h 1229320"/>
                  <a:gd name="connsiteX410" fmla="*/ 4694038 w 8023620"/>
                  <a:gd name="connsiteY410" fmla="*/ 1092994 h 1229320"/>
                  <a:gd name="connsiteX411" fmla="*/ 4694038 w 8023620"/>
                  <a:gd name="connsiteY411" fmla="*/ 888206 h 1229320"/>
                  <a:gd name="connsiteX412" fmla="*/ 4692252 w 8023620"/>
                  <a:gd name="connsiteY412" fmla="*/ 845046 h 1229320"/>
                  <a:gd name="connsiteX413" fmla="*/ 4683323 w 8023620"/>
                  <a:gd name="connsiteY413" fmla="*/ 804863 h 1229320"/>
                  <a:gd name="connsiteX414" fmla="*/ 4636888 w 8023620"/>
                  <a:gd name="connsiteY414" fmla="*/ 770930 h 1229320"/>
                  <a:gd name="connsiteX415" fmla="*/ 4555926 w 8023620"/>
                  <a:gd name="connsiteY415" fmla="*/ 805160 h 1229320"/>
                  <a:gd name="connsiteX416" fmla="*/ 4508301 w 8023620"/>
                  <a:gd name="connsiteY416" fmla="*/ 858441 h 1229320"/>
                  <a:gd name="connsiteX417" fmla="*/ 4448770 w 8023620"/>
                  <a:gd name="connsiteY417" fmla="*/ 975420 h 1229320"/>
                  <a:gd name="connsiteX418" fmla="*/ 4437459 w 8023620"/>
                  <a:gd name="connsiteY418" fmla="*/ 1002687 h 1229320"/>
                  <a:gd name="connsiteX419" fmla="*/ 4437459 w 8023620"/>
                  <a:gd name="connsiteY419" fmla="*/ 1228725 h 1229320"/>
                  <a:gd name="connsiteX420" fmla="*/ 4346376 w 8023620"/>
                  <a:gd name="connsiteY420" fmla="*/ 1228725 h 1229320"/>
                  <a:gd name="connsiteX421" fmla="*/ 4346376 w 8023620"/>
                  <a:gd name="connsiteY421" fmla="*/ 863799 h 1229320"/>
                  <a:gd name="connsiteX422" fmla="*/ 4282677 w 8023620"/>
                  <a:gd name="connsiteY422" fmla="*/ 988814 h 1229320"/>
                  <a:gd name="connsiteX423" fmla="*/ 4251126 w 8023620"/>
                  <a:gd name="connsiteY423" fmla="*/ 972741 h 1229320"/>
                  <a:gd name="connsiteX424" fmla="*/ 4346376 w 8023620"/>
                  <a:gd name="connsiteY424" fmla="*/ 780455 h 1229320"/>
                  <a:gd name="connsiteX425" fmla="*/ 4346376 w 8023620"/>
                  <a:gd name="connsiteY425" fmla="*/ 415528 h 1229320"/>
                  <a:gd name="connsiteX426" fmla="*/ 4358282 w 8023620"/>
                  <a:gd name="connsiteY426" fmla="*/ 255389 h 1229320"/>
                  <a:gd name="connsiteX427" fmla="*/ 4410074 w 8023620"/>
                  <a:gd name="connsiteY427" fmla="*/ 99417 h 1229320"/>
                  <a:gd name="connsiteX428" fmla="*/ 4465438 w 8023620"/>
                  <a:gd name="connsiteY428" fmla="*/ 33040 h 1229320"/>
                  <a:gd name="connsiteX429" fmla="*/ 4549377 w 8023620"/>
                  <a:gd name="connsiteY429" fmla="*/ 595 h 1229320"/>
                  <a:gd name="connsiteX430" fmla="*/ 2682478 w 8023620"/>
                  <a:gd name="connsiteY430" fmla="*/ 595 h 1229320"/>
                  <a:gd name="connsiteX431" fmla="*/ 2715816 w 8023620"/>
                  <a:gd name="connsiteY431" fmla="*/ 8632 h 1229320"/>
                  <a:gd name="connsiteX432" fmla="*/ 2752129 w 8023620"/>
                  <a:gd name="connsiteY432" fmla="*/ 41672 h 1229320"/>
                  <a:gd name="connsiteX433" fmla="*/ 2771774 w 8023620"/>
                  <a:gd name="connsiteY433" fmla="*/ 179784 h 1229320"/>
                  <a:gd name="connsiteX434" fmla="*/ 2716113 w 8023620"/>
                  <a:gd name="connsiteY434" fmla="*/ 395585 h 1229320"/>
                  <a:gd name="connsiteX435" fmla="*/ 2570559 w 8023620"/>
                  <a:gd name="connsiteY435" fmla="*/ 688181 h 1229320"/>
                  <a:gd name="connsiteX436" fmla="*/ 2570559 w 8023620"/>
                  <a:gd name="connsiteY436" fmla="*/ 912933 h 1229320"/>
                  <a:gd name="connsiteX437" fmla="*/ 2581349 w 8023620"/>
                  <a:gd name="connsiteY437" fmla="*/ 890662 h 1229320"/>
                  <a:gd name="connsiteX438" fmla="*/ 2611636 w 8023620"/>
                  <a:gd name="connsiteY438" fmla="*/ 838200 h 1229320"/>
                  <a:gd name="connsiteX439" fmla="*/ 2769989 w 8023620"/>
                  <a:gd name="connsiteY439" fmla="*/ 734616 h 1229320"/>
                  <a:gd name="connsiteX440" fmla="*/ 2895004 w 8023620"/>
                  <a:gd name="connsiteY440" fmla="*/ 788194 h 1229320"/>
                  <a:gd name="connsiteX441" fmla="*/ 2914054 w 8023620"/>
                  <a:gd name="connsiteY441" fmla="*/ 837605 h 1229320"/>
                  <a:gd name="connsiteX442" fmla="*/ 2917626 w 8023620"/>
                  <a:gd name="connsiteY442" fmla="*/ 888206 h 1229320"/>
                  <a:gd name="connsiteX443" fmla="*/ 2917626 w 8023620"/>
                  <a:gd name="connsiteY443" fmla="*/ 1093589 h 1229320"/>
                  <a:gd name="connsiteX444" fmla="*/ 2918816 w 8023620"/>
                  <a:gd name="connsiteY444" fmla="*/ 1135559 h 1229320"/>
                  <a:gd name="connsiteX445" fmla="*/ 2925960 w 8023620"/>
                  <a:gd name="connsiteY445" fmla="*/ 1172170 h 1229320"/>
                  <a:gd name="connsiteX446" fmla="*/ 2942034 w 8023620"/>
                  <a:gd name="connsiteY446" fmla="*/ 1190625 h 1229320"/>
                  <a:gd name="connsiteX447" fmla="*/ 3038474 w 8023620"/>
                  <a:gd name="connsiteY447" fmla="*/ 1127522 h 1229320"/>
                  <a:gd name="connsiteX448" fmla="*/ 3078955 w 8023620"/>
                  <a:gd name="connsiteY448" fmla="*/ 1057275 h 1229320"/>
                  <a:gd name="connsiteX449" fmla="*/ 3113484 w 8023620"/>
                  <a:gd name="connsiteY449" fmla="*/ 974527 h 1229320"/>
                  <a:gd name="connsiteX450" fmla="*/ 3146821 w 8023620"/>
                  <a:gd name="connsiteY450" fmla="*/ 987028 h 1229320"/>
                  <a:gd name="connsiteX451" fmla="*/ 3111698 w 8023620"/>
                  <a:gd name="connsiteY451" fmla="*/ 1072753 h 1229320"/>
                  <a:gd name="connsiteX452" fmla="*/ 3067644 w 8023620"/>
                  <a:gd name="connsiteY452" fmla="*/ 1148358 h 1229320"/>
                  <a:gd name="connsiteX453" fmla="*/ 2942034 w 8023620"/>
                  <a:gd name="connsiteY453" fmla="*/ 1226939 h 1229320"/>
                  <a:gd name="connsiteX454" fmla="*/ 2852142 w 8023620"/>
                  <a:gd name="connsiteY454" fmla="*/ 1190030 h 1229320"/>
                  <a:gd name="connsiteX455" fmla="*/ 2830115 w 8023620"/>
                  <a:gd name="connsiteY455" fmla="*/ 1142405 h 1229320"/>
                  <a:gd name="connsiteX456" fmla="*/ 2827138 w 8023620"/>
                  <a:gd name="connsiteY456" fmla="*/ 1092994 h 1229320"/>
                  <a:gd name="connsiteX457" fmla="*/ 2827138 w 8023620"/>
                  <a:gd name="connsiteY457" fmla="*/ 888206 h 1229320"/>
                  <a:gd name="connsiteX458" fmla="*/ 2825353 w 8023620"/>
                  <a:gd name="connsiteY458" fmla="*/ 845046 h 1229320"/>
                  <a:gd name="connsiteX459" fmla="*/ 2816423 w 8023620"/>
                  <a:gd name="connsiteY459" fmla="*/ 804863 h 1229320"/>
                  <a:gd name="connsiteX460" fmla="*/ 2769989 w 8023620"/>
                  <a:gd name="connsiteY460" fmla="*/ 770930 h 1229320"/>
                  <a:gd name="connsiteX461" fmla="*/ 2689026 w 8023620"/>
                  <a:gd name="connsiteY461" fmla="*/ 805160 h 1229320"/>
                  <a:gd name="connsiteX462" fmla="*/ 2641401 w 8023620"/>
                  <a:gd name="connsiteY462" fmla="*/ 858441 h 1229320"/>
                  <a:gd name="connsiteX463" fmla="*/ 2581870 w 8023620"/>
                  <a:gd name="connsiteY463" fmla="*/ 975420 h 1229320"/>
                  <a:gd name="connsiteX464" fmla="*/ 2570559 w 8023620"/>
                  <a:gd name="connsiteY464" fmla="*/ 1002687 h 1229320"/>
                  <a:gd name="connsiteX465" fmla="*/ 2570559 w 8023620"/>
                  <a:gd name="connsiteY465" fmla="*/ 1228725 h 1229320"/>
                  <a:gd name="connsiteX466" fmla="*/ 2479476 w 8023620"/>
                  <a:gd name="connsiteY466" fmla="*/ 1228725 h 1229320"/>
                  <a:gd name="connsiteX467" fmla="*/ 2479476 w 8023620"/>
                  <a:gd name="connsiteY467" fmla="*/ 863799 h 1229320"/>
                  <a:gd name="connsiteX468" fmla="*/ 2415778 w 8023620"/>
                  <a:gd name="connsiteY468" fmla="*/ 988814 h 1229320"/>
                  <a:gd name="connsiteX469" fmla="*/ 2384226 w 8023620"/>
                  <a:gd name="connsiteY469" fmla="*/ 972741 h 1229320"/>
                  <a:gd name="connsiteX470" fmla="*/ 2479476 w 8023620"/>
                  <a:gd name="connsiteY470" fmla="*/ 780455 h 1229320"/>
                  <a:gd name="connsiteX471" fmla="*/ 2479476 w 8023620"/>
                  <a:gd name="connsiteY471" fmla="*/ 415528 h 1229320"/>
                  <a:gd name="connsiteX472" fmla="*/ 2491382 w 8023620"/>
                  <a:gd name="connsiteY472" fmla="*/ 255389 h 1229320"/>
                  <a:gd name="connsiteX473" fmla="*/ 2543175 w 8023620"/>
                  <a:gd name="connsiteY473" fmla="*/ 99417 h 1229320"/>
                  <a:gd name="connsiteX474" fmla="*/ 2598538 w 8023620"/>
                  <a:gd name="connsiteY474" fmla="*/ 33040 h 1229320"/>
                  <a:gd name="connsiteX475" fmla="*/ 2682478 w 8023620"/>
                  <a:gd name="connsiteY475" fmla="*/ 595 h 1229320"/>
                  <a:gd name="connsiteX476" fmla="*/ 528042 w 8023620"/>
                  <a:gd name="connsiteY476" fmla="*/ 0 h 1229320"/>
                  <a:gd name="connsiteX477" fmla="*/ 528042 w 8023620"/>
                  <a:gd name="connsiteY477" fmla="*/ 36314 h 1229320"/>
                  <a:gd name="connsiteX478" fmla="*/ 248840 w 8023620"/>
                  <a:gd name="connsiteY478" fmla="*/ 118467 h 1229320"/>
                  <a:gd name="connsiteX479" fmla="*/ 152102 w 8023620"/>
                  <a:gd name="connsiteY479" fmla="*/ 213717 h 1229320"/>
                  <a:gd name="connsiteX480" fmla="*/ 104179 w 8023620"/>
                  <a:gd name="connsiteY480" fmla="*/ 377428 h 1229320"/>
                  <a:gd name="connsiteX481" fmla="*/ 328612 w 8023620"/>
                  <a:gd name="connsiteY481" fmla="*/ 589955 h 1229320"/>
                  <a:gd name="connsiteX482" fmla="*/ 351234 w 8023620"/>
                  <a:gd name="connsiteY482" fmla="*/ 592336 h 1229320"/>
                  <a:gd name="connsiteX483" fmla="*/ 483988 w 8023620"/>
                  <a:gd name="connsiteY483" fmla="*/ 265509 h 1229320"/>
                  <a:gd name="connsiteX484" fmla="*/ 551556 w 8023620"/>
                  <a:gd name="connsiteY484" fmla="*/ 178296 h 1229320"/>
                  <a:gd name="connsiteX485" fmla="*/ 655439 w 8023620"/>
                  <a:gd name="connsiteY485" fmla="*/ 85129 h 1229320"/>
                  <a:gd name="connsiteX486" fmla="*/ 894159 w 8023620"/>
                  <a:gd name="connsiteY486" fmla="*/ 0 h 1229320"/>
                  <a:gd name="connsiteX487" fmla="*/ 1020961 w 8023620"/>
                  <a:gd name="connsiteY487" fmla="*/ 91678 h 1229320"/>
                  <a:gd name="connsiteX488" fmla="*/ 982861 w 8023620"/>
                  <a:gd name="connsiteY488" fmla="*/ 307181 h 1229320"/>
                  <a:gd name="connsiteX489" fmla="*/ 773906 w 8023620"/>
                  <a:gd name="connsiteY489" fmla="*/ 525661 h 1229320"/>
                  <a:gd name="connsiteX490" fmla="*/ 633114 w 8023620"/>
                  <a:gd name="connsiteY490" fmla="*/ 589062 h 1229320"/>
                  <a:gd name="connsiteX491" fmla="*/ 448865 w 8023620"/>
                  <a:gd name="connsiteY491" fmla="*/ 627460 h 1229320"/>
                  <a:gd name="connsiteX492" fmla="*/ 444698 w 8023620"/>
                  <a:gd name="connsiteY492" fmla="*/ 798910 h 1229320"/>
                  <a:gd name="connsiteX493" fmla="*/ 475059 w 8023620"/>
                  <a:gd name="connsiteY493" fmla="*/ 972145 h 1229320"/>
                  <a:gd name="connsiteX494" fmla="*/ 549771 w 8023620"/>
                  <a:gd name="connsiteY494" fmla="*/ 1113532 h 1229320"/>
                  <a:gd name="connsiteX495" fmla="*/ 679251 w 8023620"/>
                  <a:gd name="connsiteY495" fmla="*/ 1188839 h 1229320"/>
                  <a:gd name="connsiteX496" fmla="*/ 711398 w 8023620"/>
                  <a:gd name="connsiteY496" fmla="*/ 1193006 h 1229320"/>
                  <a:gd name="connsiteX497" fmla="*/ 880467 w 8023620"/>
                  <a:gd name="connsiteY497" fmla="*/ 1137047 h 1229320"/>
                  <a:gd name="connsiteX498" fmla="*/ 978693 w 8023620"/>
                  <a:gd name="connsiteY498" fmla="*/ 987624 h 1229320"/>
                  <a:gd name="connsiteX499" fmla="*/ 952500 w 8023620"/>
                  <a:gd name="connsiteY499" fmla="*/ 834033 h 1229320"/>
                  <a:gd name="connsiteX500" fmla="*/ 844748 w 8023620"/>
                  <a:gd name="connsiteY500" fmla="*/ 771525 h 1229320"/>
                  <a:gd name="connsiteX501" fmla="*/ 728067 w 8023620"/>
                  <a:gd name="connsiteY501" fmla="*/ 808435 h 1229320"/>
                  <a:gd name="connsiteX502" fmla="*/ 668535 w 8023620"/>
                  <a:gd name="connsiteY502" fmla="*/ 984647 h 1229320"/>
                  <a:gd name="connsiteX503" fmla="*/ 632221 w 8023620"/>
                  <a:gd name="connsiteY503" fmla="*/ 984647 h 1229320"/>
                  <a:gd name="connsiteX504" fmla="*/ 655736 w 8023620"/>
                  <a:gd name="connsiteY504" fmla="*/ 848320 h 1229320"/>
                  <a:gd name="connsiteX505" fmla="*/ 704254 w 8023620"/>
                  <a:gd name="connsiteY505" fmla="*/ 781645 h 1229320"/>
                  <a:gd name="connsiteX506" fmla="*/ 848320 w 8023620"/>
                  <a:gd name="connsiteY506" fmla="*/ 735806 h 1229320"/>
                  <a:gd name="connsiteX507" fmla="*/ 981669 w 8023620"/>
                  <a:gd name="connsiteY507" fmla="*/ 812602 h 1229320"/>
                  <a:gd name="connsiteX508" fmla="*/ 1013817 w 8023620"/>
                  <a:gd name="connsiteY508" fmla="*/ 886420 h 1229320"/>
                  <a:gd name="connsiteX509" fmla="*/ 1013817 w 8023620"/>
                  <a:gd name="connsiteY509" fmla="*/ 995363 h 1229320"/>
                  <a:gd name="connsiteX510" fmla="*/ 901898 w 8023620"/>
                  <a:gd name="connsiteY510" fmla="*/ 1166217 h 1229320"/>
                  <a:gd name="connsiteX511" fmla="*/ 711398 w 8023620"/>
                  <a:gd name="connsiteY511" fmla="*/ 1229320 h 1229320"/>
                  <a:gd name="connsiteX512" fmla="*/ 710207 w 8023620"/>
                  <a:gd name="connsiteY512" fmla="*/ 1229320 h 1229320"/>
                  <a:gd name="connsiteX513" fmla="*/ 709612 w 8023620"/>
                  <a:gd name="connsiteY513" fmla="*/ 1229320 h 1229320"/>
                  <a:gd name="connsiteX514" fmla="*/ 709314 w 8023620"/>
                  <a:gd name="connsiteY514" fmla="*/ 1229320 h 1229320"/>
                  <a:gd name="connsiteX515" fmla="*/ 709017 w 8023620"/>
                  <a:gd name="connsiteY515" fmla="*/ 1229320 h 1229320"/>
                  <a:gd name="connsiteX516" fmla="*/ 641151 w 8023620"/>
                  <a:gd name="connsiteY516" fmla="*/ 1224558 h 1229320"/>
                  <a:gd name="connsiteX517" fmla="*/ 375047 w 8023620"/>
                  <a:gd name="connsiteY517" fmla="*/ 973931 h 1229320"/>
                  <a:gd name="connsiteX518" fmla="*/ 345876 w 8023620"/>
                  <a:gd name="connsiteY518" fmla="*/ 629841 h 1229320"/>
                  <a:gd name="connsiteX519" fmla="*/ 292298 w 8023620"/>
                  <a:gd name="connsiteY519" fmla="*/ 625674 h 1229320"/>
                  <a:gd name="connsiteX520" fmla="*/ 70842 w 8023620"/>
                  <a:gd name="connsiteY520" fmla="*/ 536972 h 1229320"/>
                  <a:gd name="connsiteX521" fmla="*/ 0 w 8023620"/>
                  <a:gd name="connsiteY521" fmla="*/ 376833 h 1229320"/>
                  <a:gd name="connsiteX522" fmla="*/ 185142 w 8023620"/>
                  <a:gd name="connsiteY522" fmla="*/ 87511 h 1229320"/>
                  <a:gd name="connsiteX523" fmla="*/ 528042 w 8023620"/>
                  <a:gd name="connsiteY523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8208 w 8023620"/>
                  <a:gd name="connsiteY159" fmla="*/ 929283 h 1229320"/>
                  <a:gd name="connsiteX160" fmla="*/ 6708576 w 8023620"/>
                  <a:gd name="connsiteY160" fmla="*/ 800695 h 1229320"/>
                  <a:gd name="connsiteX161" fmla="*/ 6856808 w 8023620"/>
                  <a:gd name="connsiteY161" fmla="*/ 735806 h 1229320"/>
                  <a:gd name="connsiteX162" fmla="*/ 6926460 w 8023620"/>
                  <a:gd name="connsiteY162" fmla="*/ 767953 h 1229320"/>
                  <a:gd name="connsiteX163" fmla="*/ 6943129 w 8023620"/>
                  <a:gd name="connsiteY163" fmla="*/ 834628 h 1229320"/>
                  <a:gd name="connsiteX164" fmla="*/ 6928841 w 8023620"/>
                  <a:gd name="connsiteY164" fmla="*/ 906066 h 1229320"/>
                  <a:gd name="connsiteX165" fmla="*/ 6819899 w 8023620"/>
                  <a:gd name="connsiteY165" fmla="*/ 1072753 h 1229320"/>
                  <a:gd name="connsiteX166" fmla="*/ 6778376 w 8023620"/>
                  <a:gd name="connsiteY166" fmla="*/ 1111597 h 1229320"/>
                  <a:gd name="connsiteX167" fmla="*/ 6735541 w 8023620"/>
                  <a:gd name="connsiteY167" fmla="*/ 1144199 h 1229320"/>
                  <a:gd name="connsiteX168" fmla="*/ 6742509 w 8023620"/>
                  <a:gd name="connsiteY168" fmla="*/ 1154311 h 1229320"/>
                  <a:gd name="connsiteX169" fmla="*/ 6813351 w 8023620"/>
                  <a:gd name="connsiteY169" fmla="*/ 1191816 h 1229320"/>
                  <a:gd name="connsiteX170" fmla="*/ 6937771 w 8023620"/>
                  <a:gd name="connsiteY170" fmla="*/ 1114425 h 1229320"/>
                  <a:gd name="connsiteX171" fmla="*/ 6991126 w 8023620"/>
                  <a:gd name="connsiteY171" fmla="*/ 1022115 h 1229320"/>
                  <a:gd name="connsiteX172" fmla="*/ 7008334 w 8023620"/>
                  <a:gd name="connsiteY172" fmla="*/ 984942 h 1229320"/>
                  <a:gd name="connsiteX173" fmla="*/ 7008613 w 8023620"/>
                  <a:gd name="connsiteY173" fmla="*/ 982861 h 1229320"/>
                  <a:gd name="connsiteX174" fmla="*/ 7038379 w 8023620"/>
                  <a:gd name="connsiteY174" fmla="*/ 908447 h 1229320"/>
                  <a:gd name="connsiteX175" fmla="*/ 7073502 w 8023620"/>
                  <a:gd name="connsiteY175" fmla="*/ 826592 h 1229320"/>
                  <a:gd name="connsiteX176" fmla="*/ 7110709 w 8023620"/>
                  <a:gd name="connsiteY176" fmla="*/ 768251 h 1229320"/>
                  <a:gd name="connsiteX177" fmla="*/ 7171133 w 8023620"/>
                  <a:gd name="connsiteY177" fmla="*/ 735211 h 1229320"/>
                  <a:gd name="connsiteX178" fmla="*/ 7255668 w 8023620"/>
                  <a:gd name="connsiteY178" fmla="*/ 764381 h 1229320"/>
                  <a:gd name="connsiteX179" fmla="*/ 7283350 w 8023620"/>
                  <a:gd name="connsiteY179" fmla="*/ 817662 h 1229320"/>
                  <a:gd name="connsiteX180" fmla="*/ 7288410 w 8023620"/>
                  <a:gd name="connsiteY180" fmla="*/ 877491 h 1229320"/>
                  <a:gd name="connsiteX181" fmla="*/ 7288410 w 8023620"/>
                  <a:gd name="connsiteY181" fmla="*/ 925015 h 1229320"/>
                  <a:gd name="connsiteX182" fmla="*/ 7290791 w 8023620"/>
                  <a:gd name="connsiteY182" fmla="*/ 919163 h 1229320"/>
                  <a:gd name="connsiteX183" fmla="*/ 7334844 w 8023620"/>
                  <a:gd name="connsiteY183" fmla="*/ 838200 h 1229320"/>
                  <a:gd name="connsiteX184" fmla="*/ 7393184 w 8023620"/>
                  <a:gd name="connsiteY184" fmla="*/ 774502 h 1229320"/>
                  <a:gd name="connsiteX185" fmla="*/ 7472362 w 8023620"/>
                  <a:gd name="connsiteY185" fmla="*/ 736997 h 1229320"/>
                  <a:gd name="connsiteX186" fmla="*/ 7497364 w 8023620"/>
                  <a:gd name="connsiteY186" fmla="*/ 735211 h 1229320"/>
                  <a:gd name="connsiteX187" fmla="*/ 7617022 w 8023620"/>
                  <a:gd name="connsiteY187" fmla="*/ 788789 h 1229320"/>
                  <a:gd name="connsiteX188" fmla="*/ 7636072 w 8023620"/>
                  <a:gd name="connsiteY188" fmla="*/ 837903 h 1229320"/>
                  <a:gd name="connsiteX189" fmla="*/ 7640240 w 8023620"/>
                  <a:gd name="connsiteY189" fmla="*/ 888802 h 1229320"/>
                  <a:gd name="connsiteX190" fmla="*/ 7641132 w 8023620"/>
                  <a:gd name="connsiteY190" fmla="*/ 1134070 h 1229320"/>
                  <a:gd name="connsiteX191" fmla="*/ 7647978 w 8023620"/>
                  <a:gd name="connsiteY191" fmla="*/ 1171575 h 1229320"/>
                  <a:gd name="connsiteX192" fmla="*/ 7663456 w 8023620"/>
                  <a:gd name="connsiteY192" fmla="*/ 1189435 h 1229320"/>
                  <a:gd name="connsiteX193" fmla="*/ 7765255 w 8023620"/>
                  <a:gd name="connsiteY193" fmla="*/ 1112639 h 1229320"/>
                  <a:gd name="connsiteX194" fmla="*/ 7830144 w 8023620"/>
                  <a:gd name="connsiteY194" fmla="*/ 967383 h 1229320"/>
                  <a:gd name="connsiteX195" fmla="*/ 7853659 w 8023620"/>
                  <a:gd name="connsiteY195" fmla="*/ 956667 h 1229320"/>
                  <a:gd name="connsiteX196" fmla="*/ 7864077 w 8023620"/>
                  <a:gd name="connsiteY196" fmla="*/ 979289 h 1229320"/>
                  <a:gd name="connsiteX197" fmla="*/ 7780733 w 8023620"/>
                  <a:gd name="connsiteY197" fmla="*/ 1154311 h 1229320"/>
                  <a:gd name="connsiteX198" fmla="*/ 7667624 w 8023620"/>
                  <a:gd name="connsiteY198" fmla="*/ 1225153 h 1229320"/>
                  <a:gd name="connsiteX199" fmla="*/ 7667624 w 8023620"/>
                  <a:gd name="connsiteY199" fmla="*/ 1225749 h 1229320"/>
                  <a:gd name="connsiteX200" fmla="*/ 7574755 w 8023620"/>
                  <a:gd name="connsiteY200" fmla="*/ 1189435 h 1229320"/>
                  <a:gd name="connsiteX201" fmla="*/ 7552133 w 8023620"/>
                  <a:gd name="connsiteY201" fmla="*/ 1141512 h 1229320"/>
                  <a:gd name="connsiteX202" fmla="*/ 7549156 w 8023620"/>
                  <a:gd name="connsiteY202" fmla="*/ 1002209 h 1229320"/>
                  <a:gd name="connsiteX203" fmla="*/ 7549156 w 8023620"/>
                  <a:gd name="connsiteY203" fmla="*/ 888802 h 1229320"/>
                  <a:gd name="connsiteX204" fmla="*/ 7547370 w 8023620"/>
                  <a:gd name="connsiteY204" fmla="*/ 845344 h 1229320"/>
                  <a:gd name="connsiteX205" fmla="*/ 7539036 w 8023620"/>
                  <a:gd name="connsiteY205" fmla="*/ 804863 h 1229320"/>
                  <a:gd name="connsiteX206" fmla="*/ 7497364 w 8023620"/>
                  <a:gd name="connsiteY206" fmla="*/ 771525 h 1229320"/>
                  <a:gd name="connsiteX207" fmla="*/ 7477124 w 8023620"/>
                  <a:gd name="connsiteY207" fmla="*/ 772716 h 1229320"/>
                  <a:gd name="connsiteX208" fmla="*/ 7414914 w 8023620"/>
                  <a:gd name="connsiteY208" fmla="*/ 803672 h 1229320"/>
                  <a:gd name="connsiteX209" fmla="*/ 7364610 w 8023620"/>
                  <a:gd name="connsiteY209" fmla="*/ 858441 h 1229320"/>
                  <a:gd name="connsiteX210" fmla="*/ 7327105 w 8023620"/>
                  <a:gd name="connsiteY210" fmla="*/ 926306 h 1229320"/>
                  <a:gd name="connsiteX211" fmla="*/ 7290791 w 8023620"/>
                  <a:gd name="connsiteY211" fmla="*/ 1009650 h 1229320"/>
                  <a:gd name="connsiteX212" fmla="*/ 7288410 w 8023620"/>
                  <a:gd name="connsiteY212" fmla="*/ 1016595 h 1229320"/>
                  <a:gd name="connsiteX213" fmla="*/ 7288410 w 8023620"/>
                  <a:gd name="connsiteY213" fmla="*/ 1226939 h 1229320"/>
                  <a:gd name="connsiteX214" fmla="*/ 7197922 w 8023620"/>
                  <a:gd name="connsiteY214" fmla="*/ 1226939 h 1229320"/>
                  <a:gd name="connsiteX215" fmla="*/ 7197922 w 8023620"/>
                  <a:gd name="connsiteY215" fmla="*/ 877491 h 1229320"/>
                  <a:gd name="connsiteX216" fmla="*/ 7195541 w 8023620"/>
                  <a:gd name="connsiteY216" fmla="*/ 822127 h 1229320"/>
                  <a:gd name="connsiteX217" fmla="*/ 7180658 w 8023620"/>
                  <a:gd name="connsiteY217" fmla="*/ 775097 h 1229320"/>
                  <a:gd name="connsiteX218" fmla="*/ 7171133 w 8023620"/>
                  <a:gd name="connsiteY218" fmla="*/ 771525 h 1229320"/>
                  <a:gd name="connsiteX219" fmla="*/ 7143451 w 8023620"/>
                  <a:gd name="connsiteY219" fmla="*/ 786110 h 1229320"/>
                  <a:gd name="connsiteX220" fmla="*/ 7110412 w 8023620"/>
                  <a:gd name="connsiteY220" fmla="*/ 833735 h 1229320"/>
                  <a:gd name="connsiteX221" fmla="*/ 7071716 w 8023620"/>
                  <a:gd name="connsiteY221" fmla="*/ 923330 h 1229320"/>
                  <a:gd name="connsiteX222" fmla="*/ 7052517 w 8023620"/>
                  <a:gd name="connsiteY222" fmla="*/ 970211 h 1229320"/>
                  <a:gd name="connsiteX223" fmla="*/ 7049756 w 8023620"/>
                  <a:gd name="connsiteY223" fmla="*/ 976566 h 1229320"/>
                  <a:gd name="connsiteX224" fmla="*/ 7046713 w 8023620"/>
                  <a:gd name="connsiteY224" fmla="*/ 986433 h 1229320"/>
                  <a:gd name="connsiteX225" fmla="*/ 7008018 w 8023620"/>
                  <a:gd name="connsiteY225" fmla="*/ 1067693 h 1229320"/>
                  <a:gd name="connsiteX226" fmla="*/ 6964560 w 8023620"/>
                  <a:gd name="connsiteY226" fmla="*/ 1137642 h 1229320"/>
                  <a:gd name="connsiteX227" fmla="*/ 6812160 w 8023620"/>
                  <a:gd name="connsiteY227" fmla="*/ 1226939 h 1229320"/>
                  <a:gd name="connsiteX228" fmla="*/ 6684245 w 8023620"/>
                  <a:gd name="connsiteY228" fmla="*/ 1184994 h 1229320"/>
                  <a:gd name="connsiteX229" fmla="*/ 6625903 w 8023620"/>
                  <a:gd name="connsiteY229" fmla="*/ 1079077 h 1229320"/>
                  <a:gd name="connsiteX230" fmla="*/ 6438900 w 8023620"/>
                  <a:gd name="connsiteY230" fmla="*/ 1225153 h 1229320"/>
                  <a:gd name="connsiteX231" fmla="*/ 6438900 w 8023620"/>
                  <a:gd name="connsiteY231" fmla="*/ 1225749 h 1229320"/>
                  <a:gd name="connsiteX232" fmla="*/ 6346030 w 8023620"/>
                  <a:gd name="connsiteY232" fmla="*/ 1189435 h 1229320"/>
                  <a:gd name="connsiteX233" fmla="*/ 6323408 w 8023620"/>
                  <a:gd name="connsiteY233" fmla="*/ 1141512 h 1229320"/>
                  <a:gd name="connsiteX234" fmla="*/ 6320432 w 8023620"/>
                  <a:gd name="connsiteY234" fmla="*/ 1002209 h 1229320"/>
                  <a:gd name="connsiteX235" fmla="*/ 6320432 w 8023620"/>
                  <a:gd name="connsiteY235" fmla="*/ 888802 h 1229320"/>
                  <a:gd name="connsiteX236" fmla="*/ 6318646 w 8023620"/>
                  <a:gd name="connsiteY236" fmla="*/ 845344 h 1229320"/>
                  <a:gd name="connsiteX237" fmla="*/ 6310312 w 8023620"/>
                  <a:gd name="connsiteY237" fmla="*/ 804863 h 1229320"/>
                  <a:gd name="connsiteX238" fmla="*/ 6268640 w 8023620"/>
                  <a:gd name="connsiteY238" fmla="*/ 771525 h 1229320"/>
                  <a:gd name="connsiteX239" fmla="*/ 6248399 w 8023620"/>
                  <a:gd name="connsiteY239" fmla="*/ 772716 h 1229320"/>
                  <a:gd name="connsiteX240" fmla="*/ 6186189 w 8023620"/>
                  <a:gd name="connsiteY240" fmla="*/ 803672 h 1229320"/>
                  <a:gd name="connsiteX241" fmla="*/ 6135885 w 8023620"/>
                  <a:gd name="connsiteY241" fmla="*/ 858441 h 1229320"/>
                  <a:gd name="connsiteX242" fmla="*/ 6098380 w 8023620"/>
                  <a:gd name="connsiteY242" fmla="*/ 926306 h 1229320"/>
                  <a:gd name="connsiteX243" fmla="*/ 6062066 w 8023620"/>
                  <a:gd name="connsiteY243" fmla="*/ 1009650 h 1229320"/>
                  <a:gd name="connsiteX244" fmla="*/ 6059685 w 8023620"/>
                  <a:gd name="connsiteY244" fmla="*/ 1016595 h 1229320"/>
                  <a:gd name="connsiteX245" fmla="*/ 6059685 w 8023620"/>
                  <a:gd name="connsiteY245" fmla="*/ 1226939 h 1229320"/>
                  <a:gd name="connsiteX246" fmla="*/ 5969197 w 8023620"/>
                  <a:gd name="connsiteY246" fmla="*/ 1226939 h 1229320"/>
                  <a:gd name="connsiteX247" fmla="*/ 5969197 w 8023620"/>
                  <a:gd name="connsiteY247" fmla="*/ 877491 h 1229320"/>
                  <a:gd name="connsiteX248" fmla="*/ 5966816 w 8023620"/>
                  <a:gd name="connsiteY248" fmla="*/ 822127 h 1229320"/>
                  <a:gd name="connsiteX249" fmla="*/ 5951933 w 8023620"/>
                  <a:gd name="connsiteY249" fmla="*/ 775097 h 1229320"/>
                  <a:gd name="connsiteX250" fmla="*/ 5942408 w 8023620"/>
                  <a:gd name="connsiteY250" fmla="*/ 771525 h 1229320"/>
                  <a:gd name="connsiteX251" fmla="*/ 5914726 w 8023620"/>
                  <a:gd name="connsiteY251" fmla="*/ 786110 h 1229320"/>
                  <a:gd name="connsiteX252" fmla="*/ 5881687 w 8023620"/>
                  <a:gd name="connsiteY252" fmla="*/ 833735 h 1229320"/>
                  <a:gd name="connsiteX253" fmla="*/ 5842991 w 8023620"/>
                  <a:gd name="connsiteY253" fmla="*/ 923330 h 1229320"/>
                  <a:gd name="connsiteX254" fmla="*/ 5811440 w 8023620"/>
                  <a:gd name="connsiteY254" fmla="*/ 997744 h 1229320"/>
                  <a:gd name="connsiteX255" fmla="*/ 5787329 w 8023620"/>
                  <a:gd name="connsiteY255" fmla="*/ 1006971 h 1229320"/>
                  <a:gd name="connsiteX256" fmla="*/ 5779888 w 8023620"/>
                  <a:gd name="connsiteY256" fmla="*/ 982861 h 1229320"/>
                  <a:gd name="connsiteX257" fmla="*/ 5809654 w 8023620"/>
                  <a:gd name="connsiteY257" fmla="*/ 908447 h 1229320"/>
                  <a:gd name="connsiteX258" fmla="*/ 5844777 w 8023620"/>
                  <a:gd name="connsiteY258" fmla="*/ 826592 h 1229320"/>
                  <a:gd name="connsiteX259" fmla="*/ 5881984 w 8023620"/>
                  <a:gd name="connsiteY259" fmla="*/ 768251 h 1229320"/>
                  <a:gd name="connsiteX260" fmla="*/ 5942408 w 8023620"/>
                  <a:gd name="connsiteY260" fmla="*/ 735211 h 1229320"/>
                  <a:gd name="connsiteX261" fmla="*/ 5061941 w 8023620"/>
                  <a:gd name="connsiteY261" fmla="*/ 559594 h 1229320"/>
                  <a:gd name="connsiteX262" fmla="*/ 5099446 w 8023620"/>
                  <a:gd name="connsiteY262" fmla="*/ 575072 h 1229320"/>
                  <a:gd name="connsiteX263" fmla="*/ 5114924 w 8023620"/>
                  <a:gd name="connsiteY263" fmla="*/ 612577 h 1229320"/>
                  <a:gd name="connsiteX264" fmla="*/ 5099446 w 8023620"/>
                  <a:gd name="connsiteY264" fmla="*/ 650379 h 1229320"/>
                  <a:gd name="connsiteX265" fmla="*/ 5061941 w 8023620"/>
                  <a:gd name="connsiteY265" fmla="*/ 666155 h 1229320"/>
                  <a:gd name="connsiteX266" fmla="*/ 5024139 w 8023620"/>
                  <a:gd name="connsiteY266" fmla="*/ 650379 h 1229320"/>
                  <a:gd name="connsiteX267" fmla="*/ 5008363 w 8023620"/>
                  <a:gd name="connsiteY267" fmla="*/ 612577 h 1229320"/>
                  <a:gd name="connsiteX268" fmla="*/ 5024139 w 8023620"/>
                  <a:gd name="connsiteY268" fmla="*/ 575072 h 1229320"/>
                  <a:gd name="connsiteX269" fmla="*/ 5061941 w 8023620"/>
                  <a:gd name="connsiteY269" fmla="*/ 559594 h 1229320"/>
                  <a:gd name="connsiteX270" fmla="*/ 3195041 w 8023620"/>
                  <a:gd name="connsiteY270" fmla="*/ 559594 h 1229320"/>
                  <a:gd name="connsiteX271" fmla="*/ 3232546 w 8023620"/>
                  <a:gd name="connsiteY271" fmla="*/ 575072 h 1229320"/>
                  <a:gd name="connsiteX272" fmla="*/ 3248024 w 8023620"/>
                  <a:gd name="connsiteY272" fmla="*/ 612577 h 1229320"/>
                  <a:gd name="connsiteX273" fmla="*/ 3232546 w 8023620"/>
                  <a:gd name="connsiteY273" fmla="*/ 650379 h 1229320"/>
                  <a:gd name="connsiteX274" fmla="*/ 3195041 w 8023620"/>
                  <a:gd name="connsiteY274" fmla="*/ 666155 h 1229320"/>
                  <a:gd name="connsiteX275" fmla="*/ 3157239 w 8023620"/>
                  <a:gd name="connsiteY275" fmla="*/ 650379 h 1229320"/>
                  <a:gd name="connsiteX276" fmla="*/ 3141463 w 8023620"/>
                  <a:gd name="connsiteY276" fmla="*/ 612577 h 1229320"/>
                  <a:gd name="connsiteX277" fmla="*/ 3157239 w 8023620"/>
                  <a:gd name="connsiteY277" fmla="*/ 575072 h 1229320"/>
                  <a:gd name="connsiteX278" fmla="*/ 3195041 w 8023620"/>
                  <a:gd name="connsiteY278" fmla="*/ 559594 h 1229320"/>
                  <a:gd name="connsiteX279" fmla="*/ 6850260 w 8023620"/>
                  <a:gd name="connsiteY279" fmla="*/ 545902 h 1229320"/>
                  <a:gd name="connsiteX280" fmla="*/ 6860976 w 8023620"/>
                  <a:gd name="connsiteY280" fmla="*/ 556022 h 1229320"/>
                  <a:gd name="connsiteX281" fmla="*/ 6968132 w 8023620"/>
                  <a:gd name="connsiteY281" fmla="*/ 652463 h 1229320"/>
                  <a:gd name="connsiteX282" fmla="*/ 6947296 w 8023620"/>
                  <a:gd name="connsiteY282" fmla="*/ 681633 h 1229320"/>
                  <a:gd name="connsiteX283" fmla="*/ 6820494 w 8023620"/>
                  <a:gd name="connsiteY283" fmla="*/ 613767 h 1229320"/>
                  <a:gd name="connsiteX284" fmla="*/ 6762154 w 8023620"/>
                  <a:gd name="connsiteY284" fmla="*/ 659011 h 1229320"/>
                  <a:gd name="connsiteX285" fmla="*/ 6735365 w 8023620"/>
                  <a:gd name="connsiteY285" fmla="*/ 679847 h 1229320"/>
                  <a:gd name="connsiteX286" fmla="*/ 6713338 w 8023620"/>
                  <a:gd name="connsiteY286" fmla="*/ 651272 h 1229320"/>
                  <a:gd name="connsiteX287" fmla="*/ 6838354 w 8023620"/>
                  <a:gd name="connsiteY287" fmla="*/ 554831 h 1229320"/>
                  <a:gd name="connsiteX288" fmla="*/ 6850260 w 8023620"/>
                  <a:gd name="connsiteY288" fmla="*/ 545902 h 1229320"/>
                  <a:gd name="connsiteX289" fmla="*/ 1423391 w 8023620"/>
                  <a:gd name="connsiteY289" fmla="*/ 502444 h 1229320"/>
                  <a:gd name="connsiteX290" fmla="*/ 1435893 w 8023620"/>
                  <a:gd name="connsiteY290" fmla="*/ 524470 h 1229320"/>
                  <a:gd name="connsiteX291" fmla="*/ 1453158 w 8023620"/>
                  <a:gd name="connsiteY291" fmla="*/ 556022 h 1229320"/>
                  <a:gd name="connsiteX292" fmla="*/ 1460897 w 8023620"/>
                  <a:gd name="connsiteY292" fmla="*/ 570310 h 1229320"/>
                  <a:gd name="connsiteX293" fmla="*/ 1447800 w 8023620"/>
                  <a:gd name="connsiteY293" fmla="*/ 579239 h 1229320"/>
                  <a:gd name="connsiteX294" fmla="*/ 1318617 w 8023620"/>
                  <a:gd name="connsiteY294" fmla="*/ 668536 h 1229320"/>
                  <a:gd name="connsiteX295" fmla="*/ 1295400 w 8023620"/>
                  <a:gd name="connsiteY295" fmla="*/ 641747 h 1229320"/>
                  <a:gd name="connsiteX296" fmla="*/ 1406723 w 8023620"/>
                  <a:gd name="connsiteY296" fmla="*/ 520899 h 1229320"/>
                  <a:gd name="connsiteX297" fmla="*/ 1423391 w 8023620"/>
                  <a:gd name="connsiteY297" fmla="*/ 502444 h 1229320"/>
                  <a:gd name="connsiteX298" fmla="*/ 3959423 w 8023620"/>
                  <a:gd name="connsiteY298" fmla="*/ 491133 h 1229320"/>
                  <a:gd name="connsiteX299" fmla="*/ 4049910 w 8023620"/>
                  <a:gd name="connsiteY299" fmla="*/ 491133 h 1229320"/>
                  <a:gd name="connsiteX300" fmla="*/ 4049910 w 8023620"/>
                  <a:gd name="connsiteY300" fmla="*/ 673299 h 1229320"/>
                  <a:gd name="connsiteX301" fmla="*/ 4049910 w 8023620"/>
                  <a:gd name="connsiteY301" fmla="*/ 715994 h 1229320"/>
                  <a:gd name="connsiteX302" fmla="*/ 4049910 w 8023620"/>
                  <a:gd name="connsiteY302" fmla="*/ 719138 h 1229320"/>
                  <a:gd name="connsiteX303" fmla="*/ 4126706 w 8023620"/>
                  <a:gd name="connsiteY303" fmla="*/ 719138 h 1229320"/>
                  <a:gd name="connsiteX304" fmla="*/ 4126706 w 8023620"/>
                  <a:gd name="connsiteY304" fmla="*/ 754856 h 1229320"/>
                  <a:gd name="connsiteX305" fmla="*/ 4049910 w 8023620"/>
                  <a:gd name="connsiteY305" fmla="*/ 754856 h 1229320"/>
                  <a:gd name="connsiteX306" fmla="*/ 4049910 w 8023620"/>
                  <a:gd name="connsiteY306" fmla="*/ 784306 h 1229320"/>
                  <a:gd name="connsiteX307" fmla="*/ 4049910 w 8023620"/>
                  <a:gd name="connsiteY307" fmla="*/ 855464 h 1229320"/>
                  <a:gd name="connsiteX308" fmla="*/ 4049910 w 8023620"/>
                  <a:gd name="connsiteY308" fmla="*/ 1085255 h 1229320"/>
                  <a:gd name="connsiteX309" fmla="*/ 4049910 w 8023620"/>
                  <a:gd name="connsiteY309" fmla="*/ 1093589 h 1229320"/>
                  <a:gd name="connsiteX310" fmla="*/ 4050803 w 8023620"/>
                  <a:gd name="connsiteY310" fmla="*/ 1135559 h 1229320"/>
                  <a:gd name="connsiteX311" fmla="*/ 4057649 w 8023620"/>
                  <a:gd name="connsiteY311" fmla="*/ 1172170 h 1229320"/>
                  <a:gd name="connsiteX312" fmla="*/ 4074318 w 8023620"/>
                  <a:gd name="connsiteY312" fmla="*/ 1190625 h 1229320"/>
                  <a:gd name="connsiteX313" fmla="*/ 4170759 w 8023620"/>
                  <a:gd name="connsiteY313" fmla="*/ 1127522 h 1229320"/>
                  <a:gd name="connsiteX314" fmla="*/ 4210645 w 8023620"/>
                  <a:gd name="connsiteY314" fmla="*/ 1057275 h 1229320"/>
                  <a:gd name="connsiteX315" fmla="*/ 4245173 w 8023620"/>
                  <a:gd name="connsiteY315" fmla="*/ 974527 h 1229320"/>
                  <a:gd name="connsiteX316" fmla="*/ 4279106 w 8023620"/>
                  <a:gd name="connsiteY316" fmla="*/ 987028 h 1229320"/>
                  <a:gd name="connsiteX317" fmla="*/ 4243387 w 8023620"/>
                  <a:gd name="connsiteY317" fmla="*/ 1072753 h 1229320"/>
                  <a:gd name="connsiteX318" fmla="*/ 4199929 w 8023620"/>
                  <a:gd name="connsiteY318" fmla="*/ 1148358 h 1229320"/>
                  <a:gd name="connsiteX319" fmla="*/ 4074318 w 8023620"/>
                  <a:gd name="connsiteY319" fmla="*/ 1226939 h 1229320"/>
                  <a:gd name="connsiteX320" fmla="*/ 3984426 w 8023620"/>
                  <a:gd name="connsiteY320" fmla="*/ 1190030 h 1229320"/>
                  <a:gd name="connsiteX321" fmla="*/ 3961804 w 8023620"/>
                  <a:gd name="connsiteY321" fmla="*/ 1142405 h 1229320"/>
                  <a:gd name="connsiteX322" fmla="*/ 3959423 w 8023620"/>
                  <a:gd name="connsiteY322" fmla="*/ 1092994 h 1229320"/>
                  <a:gd name="connsiteX323" fmla="*/ 3959423 w 8023620"/>
                  <a:gd name="connsiteY323" fmla="*/ 1085255 h 1229320"/>
                  <a:gd name="connsiteX324" fmla="*/ 3959423 w 8023620"/>
                  <a:gd name="connsiteY324" fmla="*/ 1049536 h 1229320"/>
                  <a:gd name="connsiteX325" fmla="*/ 3959423 w 8023620"/>
                  <a:gd name="connsiteY325" fmla="*/ 1011957 h 1229320"/>
                  <a:gd name="connsiteX326" fmla="*/ 3959423 w 8023620"/>
                  <a:gd name="connsiteY326" fmla="*/ 986819 h 1229320"/>
                  <a:gd name="connsiteX327" fmla="*/ 3926085 w 8023620"/>
                  <a:gd name="connsiteY327" fmla="*/ 975122 h 1229320"/>
                  <a:gd name="connsiteX328" fmla="*/ 3948112 w 8023620"/>
                  <a:gd name="connsiteY328" fmla="*/ 903685 h 1229320"/>
                  <a:gd name="connsiteX329" fmla="*/ 3957934 w 8023620"/>
                  <a:gd name="connsiteY329" fmla="*/ 865882 h 1229320"/>
                  <a:gd name="connsiteX330" fmla="*/ 3959423 w 8023620"/>
                  <a:gd name="connsiteY330" fmla="*/ 859794 h 1229320"/>
                  <a:gd name="connsiteX331" fmla="*/ 3959423 w 8023620"/>
                  <a:gd name="connsiteY331" fmla="*/ 857715 h 1229320"/>
                  <a:gd name="connsiteX332" fmla="*/ 3959423 w 8023620"/>
                  <a:gd name="connsiteY332" fmla="*/ 855464 h 1229320"/>
                  <a:gd name="connsiteX333" fmla="*/ 3959423 w 8023620"/>
                  <a:gd name="connsiteY333" fmla="*/ 754856 h 1229320"/>
                  <a:gd name="connsiteX334" fmla="*/ 3882032 w 8023620"/>
                  <a:gd name="connsiteY334" fmla="*/ 754856 h 1229320"/>
                  <a:gd name="connsiteX335" fmla="*/ 3882032 w 8023620"/>
                  <a:gd name="connsiteY335" fmla="*/ 719138 h 1229320"/>
                  <a:gd name="connsiteX336" fmla="*/ 3959423 w 8023620"/>
                  <a:gd name="connsiteY336" fmla="*/ 719138 h 1229320"/>
                  <a:gd name="connsiteX337" fmla="*/ 3959423 w 8023620"/>
                  <a:gd name="connsiteY337" fmla="*/ 491133 h 1229320"/>
                  <a:gd name="connsiteX338" fmla="*/ 3384351 w 8023620"/>
                  <a:gd name="connsiteY338" fmla="*/ 408385 h 1229320"/>
                  <a:gd name="connsiteX339" fmla="*/ 3396852 w 8023620"/>
                  <a:gd name="connsiteY339" fmla="*/ 430411 h 1229320"/>
                  <a:gd name="connsiteX340" fmla="*/ 3414116 w 8023620"/>
                  <a:gd name="connsiteY340" fmla="*/ 461963 h 1229320"/>
                  <a:gd name="connsiteX341" fmla="*/ 3421855 w 8023620"/>
                  <a:gd name="connsiteY341" fmla="*/ 476250 h 1229320"/>
                  <a:gd name="connsiteX342" fmla="*/ 3408759 w 8023620"/>
                  <a:gd name="connsiteY342" fmla="*/ 485180 h 1229320"/>
                  <a:gd name="connsiteX343" fmla="*/ 3279576 w 8023620"/>
                  <a:gd name="connsiteY343" fmla="*/ 574477 h 1229320"/>
                  <a:gd name="connsiteX344" fmla="*/ 3256359 w 8023620"/>
                  <a:gd name="connsiteY344" fmla="*/ 547688 h 1229320"/>
                  <a:gd name="connsiteX345" fmla="*/ 3367682 w 8023620"/>
                  <a:gd name="connsiteY345" fmla="*/ 426839 h 1229320"/>
                  <a:gd name="connsiteX346" fmla="*/ 3384351 w 8023620"/>
                  <a:gd name="connsiteY346" fmla="*/ 408385 h 1229320"/>
                  <a:gd name="connsiteX347" fmla="*/ 5076824 w 8023620"/>
                  <a:gd name="connsiteY347" fmla="*/ 403027 h 1229320"/>
                  <a:gd name="connsiteX348" fmla="*/ 5094088 w 8023620"/>
                  <a:gd name="connsiteY348" fmla="*/ 421481 h 1229320"/>
                  <a:gd name="connsiteX349" fmla="*/ 5204816 w 8023620"/>
                  <a:gd name="connsiteY349" fmla="*/ 542330 h 1229320"/>
                  <a:gd name="connsiteX350" fmla="*/ 5181004 w 8023620"/>
                  <a:gd name="connsiteY350" fmla="*/ 569119 h 1229320"/>
                  <a:gd name="connsiteX351" fmla="*/ 5053012 w 8023620"/>
                  <a:gd name="connsiteY351" fmla="*/ 479822 h 1229320"/>
                  <a:gd name="connsiteX352" fmla="*/ 5039319 w 8023620"/>
                  <a:gd name="connsiteY352" fmla="*/ 470892 h 1229320"/>
                  <a:gd name="connsiteX353" fmla="*/ 5047654 w 8023620"/>
                  <a:gd name="connsiteY353" fmla="*/ 456605 h 1229320"/>
                  <a:gd name="connsiteX354" fmla="*/ 5064918 w 8023620"/>
                  <a:gd name="connsiteY354" fmla="*/ 425053 h 1229320"/>
                  <a:gd name="connsiteX355" fmla="*/ 5076824 w 8023620"/>
                  <a:gd name="connsiteY355" fmla="*/ 403027 h 1229320"/>
                  <a:gd name="connsiteX356" fmla="*/ 4549377 w 8023620"/>
                  <a:gd name="connsiteY356" fmla="*/ 36909 h 1229320"/>
                  <a:gd name="connsiteX357" fmla="*/ 4509491 w 8023620"/>
                  <a:gd name="connsiteY357" fmla="*/ 61317 h 1229320"/>
                  <a:gd name="connsiteX358" fmla="*/ 4479726 w 8023620"/>
                  <a:gd name="connsiteY358" fmla="*/ 114300 h 1229320"/>
                  <a:gd name="connsiteX359" fmla="*/ 4445198 w 8023620"/>
                  <a:gd name="connsiteY359" fmla="*/ 260747 h 1229320"/>
                  <a:gd name="connsiteX360" fmla="*/ 4437459 w 8023620"/>
                  <a:gd name="connsiteY360" fmla="*/ 415528 h 1229320"/>
                  <a:gd name="connsiteX361" fmla="*/ 4437459 w 8023620"/>
                  <a:gd name="connsiteY361" fmla="*/ 609005 h 1229320"/>
                  <a:gd name="connsiteX362" fmla="*/ 4548782 w 8023620"/>
                  <a:gd name="connsiteY362" fmla="*/ 383977 h 1229320"/>
                  <a:gd name="connsiteX363" fmla="*/ 4602956 w 8023620"/>
                  <a:gd name="connsiteY363" fmla="*/ 176213 h 1229320"/>
                  <a:gd name="connsiteX364" fmla="*/ 4588668 w 8023620"/>
                  <a:gd name="connsiteY364" fmla="*/ 61912 h 1229320"/>
                  <a:gd name="connsiteX365" fmla="*/ 4549377 w 8023620"/>
                  <a:gd name="connsiteY365" fmla="*/ 36909 h 1229320"/>
                  <a:gd name="connsiteX366" fmla="*/ 2682478 w 8023620"/>
                  <a:gd name="connsiteY366" fmla="*/ 36909 h 1229320"/>
                  <a:gd name="connsiteX367" fmla="*/ 2642592 w 8023620"/>
                  <a:gd name="connsiteY367" fmla="*/ 61317 h 1229320"/>
                  <a:gd name="connsiteX368" fmla="*/ 2612826 w 8023620"/>
                  <a:gd name="connsiteY368" fmla="*/ 114300 h 1229320"/>
                  <a:gd name="connsiteX369" fmla="*/ 2578298 w 8023620"/>
                  <a:gd name="connsiteY369" fmla="*/ 260747 h 1229320"/>
                  <a:gd name="connsiteX370" fmla="*/ 2570559 w 8023620"/>
                  <a:gd name="connsiteY370" fmla="*/ 415528 h 1229320"/>
                  <a:gd name="connsiteX371" fmla="*/ 2570559 w 8023620"/>
                  <a:gd name="connsiteY371" fmla="*/ 609005 h 1229320"/>
                  <a:gd name="connsiteX372" fmla="*/ 2681882 w 8023620"/>
                  <a:gd name="connsiteY372" fmla="*/ 383977 h 1229320"/>
                  <a:gd name="connsiteX373" fmla="*/ 2736056 w 8023620"/>
                  <a:gd name="connsiteY373" fmla="*/ 176213 h 1229320"/>
                  <a:gd name="connsiteX374" fmla="*/ 2721768 w 8023620"/>
                  <a:gd name="connsiteY374" fmla="*/ 61912 h 1229320"/>
                  <a:gd name="connsiteX375" fmla="*/ 2682478 w 8023620"/>
                  <a:gd name="connsiteY375" fmla="*/ 36909 h 1229320"/>
                  <a:gd name="connsiteX376" fmla="*/ 894159 w 8023620"/>
                  <a:gd name="connsiteY376" fmla="*/ 36314 h 1229320"/>
                  <a:gd name="connsiteX377" fmla="*/ 706635 w 8023620"/>
                  <a:gd name="connsiteY377" fmla="*/ 113704 h 1229320"/>
                  <a:gd name="connsiteX378" fmla="*/ 564951 w 8023620"/>
                  <a:gd name="connsiteY378" fmla="*/ 284559 h 1229320"/>
                  <a:gd name="connsiteX379" fmla="*/ 454223 w 8023620"/>
                  <a:gd name="connsiteY379" fmla="*/ 591145 h 1229320"/>
                  <a:gd name="connsiteX380" fmla="*/ 624780 w 8023620"/>
                  <a:gd name="connsiteY380" fmla="*/ 554236 h 1229320"/>
                  <a:gd name="connsiteX381" fmla="*/ 754856 w 8023620"/>
                  <a:gd name="connsiteY381" fmla="*/ 494705 h 1229320"/>
                  <a:gd name="connsiteX382" fmla="*/ 948927 w 8023620"/>
                  <a:gd name="connsiteY382" fmla="*/ 294382 h 1229320"/>
                  <a:gd name="connsiteX383" fmla="*/ 985837 w 8023620"/>
                  <a:gd name="connsiteY383" fmla="*/ 101798 h 1229320"/>
                  <a:gd name="connsiteX384" fmla="*/ 894159 w 8023620"/>
                  <a:gd name="connsiteY384" fmla="*/ 36314 h 1229320"/>
                  <a:gd name="connsiteX385" fmla="*/ 4549377 w 8023620"/>
                  <a:gd name="connsiteY385" fmla="*/ 595 h 1229320"/>
                  <a:gd name="connsiteX386" fmla="*/ 4582715 w 8023620"/>
                  <a:gd name="connsiteY386" fmla="*/ 8632 h 1229320"/>
                  <a:gd name="connsiteX387" fmla="*/ 4619029 w 8023620"/>
                  <a:gd name="connsiteY387" fmla="*/ 41672 h 1229320"/>
                  <a:gd name="connsiteX388" fmla="*/ 4638674 w 8023620"/>
                  <a:gd name="connsiteY388" fmla="*/ 179784 h 1229320"/>
                  <a:gd name="connsiteX389" fmla="*/ 4583013 w 8023620"/>
                  <a:gd name="connsiteY389" fmla="*/ 395585 h 1229320"/>
                  <a:gd name="connsiteX390" fmla="*/ 4437459 w 8023620"/>
                  <a:gd name="connsiteY390" fmla="*/ 688181 h 1229320"/>
                  <a:gd name="connsiteX391" fmla="*/ 4437459 w 8023620"/>
                  <a:gd name="connsiteY391" fmla="*/ 912933 h 1229320"/>
                  <a:gd name="connsiteX392" fmla="*/ 4448249 w 8023620"/>
                  <a:gd name="connsiteY392" fmla="*/ 890662 h 1229320"/>
                  <a:gd name="connsiteX393" fmla="*/ 4478535 w 8023620"/>
                  <a:gd name="connsiteY393" fmla="*/ 838200 h 1229320"/>
                  <a:gd name="connsiteX394" fmla="*/ 4636888 w 8023620"/>
                  <a:gd name="connsiteY394" fmla="*/ 734616 h 1229320"/>
                  <a:gd name="connsiteX395" fmla="*/ 4761904 w 8023620"/>
                  <a:gd name="connsiteY395" fmla="*/ 788194 h 1229320"/>
                  <a:gd name="connsiteX396" fmla="*/ 4780954 w 8023620"/>
                  <a:gd name="connsiteY396" fmla="*/ 837605 h 1229320"/>
                  <a:gd name="connsiteX397" fmla="*/ 4784526 w 8023620"/>
                  <a:gd name="connsiteY397" fmla="*/ 888206 h 1229320"/>
                  <a:gd name="connsiteX398" fmla="*/ 4784526 w 8023620"/>
                  <a:gd name="connsiteY398" fmla="*/ 1093589 h 1229320"/>
                  <a:gd name="connsiteX399" fmla="*/ 4785716 w 8023620"/>
                  <a:gd name="connsiteY399" fmla="*/ 1135559 h 1229320"/>
                  <a:gd name="connsiteX400" fmla="*/ 4792860 w 8023620"/>
                  <a:gd name="connsiteY400" fmla="*/ 1172170 h 1229320"/>
                  <a:gd name="connsiteX401" fmla="*/ 4808933 w 8023620"/>
                  <a:gd name="connsiteY401" fmla="*/ 1190625 h 1229320"/>
                  <a:gd name="connsiteX402" fmla="*/ 4905374 w 8023620"/>
                  <a:gd name="connsiteY402" fmla="*/ 1127522 h 1229320"/>
                  <a:gd name="connsiteX403" fmla="*/ 4945855 w 8023620"/>
                  <a:gd name="connsiteY403" fmla="*/ 1057275 h 1229320"/>
                  <a:gd name="connsiteX404" fmla="*/ 4980383 w 8023620"/>
                  <a:gd name="connsiteY404" fmla="*/ 974527 h 1229320"/>
                  <a:gd name="connsiteX405" fmla="*/ 5013721 w 8023620"/>
                  <a:gd name="connsiteY405" fmla="*/ 987028 h 1229320"/>
                  <a:gd name="connsiteX406" fmla="*/ 4978597 w 8023620"/>
                  <a:gd name="connsiteY406" fmla="*/ 1072753 h 1229320"/>
                  <a:gd name="connsiteX407" fmla="*/ 4934544 w 8023620"/>
                  <a:gd name="connsiteY407" fmla="*/ 1148358 h 1229320"/>
                  <a:gd name="connsiteX408" fmla="*/ 4808933 w 8023620"/>
                  <a:gd name="connsiteY408" fmla="*/ 1226939 h 1229320"/>
                  <a:gd name="connsiteX409" fmla="*/ 4719041 w 8023620"/>
                  <a:gd name="connsiteY409" fmla="*/ 1190030 h 1229320"/>
                  <a:gd name="connsiteX410" fmla="*/ 4697015 w 8023620"/>
                  <a:gd name="connsiteY410" fmla="*/ 1142405 h 1229320"/>
                  <a:gd name="connsiteX411" fmla="*/ 4694038 w 8023620"/>
                  <a:gd name="connsiteY411" fmla="*/ 1092994 h 1229320"/>
                  <a:gd name="connsiteX412" fmla="*/ 4694038 w 8023620"/>
                  <a:gd name="connsiteY412" fmla="*/ 888206 h 1229320"/>
                  <a:gd name="connsiteX413" fmla="*/ 4692252 w 8023620"/>
                  <a:gd name="connsiteY413" fmla="*/ 845046 h 1229320"/>
                  <a:gd name="connsiteX414" fmla="*/ 4683323 w 8023620"/>
                  <a:gd name="connsiteY414" fmla="*/ 804863 h 1229320"/>
                  <a:gd name="connsiteX415" fmla="*/ 4636888 w 8023620"/>
                  <a:gd name="connsiteY415" fmla="*/ 770930 h 1229320"/>
                  <a:gd name="connsiteX416" fmla="*/ 4555926 w 8023620"/>
                  <a:gd name="connsiteY416" fmla="*/ 805160 h 1229320"/>
                  <a:gd name="connsiteX417" fmla="*/ 4508301 w 8023620"/>
                  <a:gd name="connsiteY417" fmla="*/ 858441 h 1229320"/>
                  <a:gd name="connsiteX418" fmla="*/ 4448770 w 8023620"/>
                  <a:gd name="connsiteY418" fmla="*/ 975420 h 1229320"/>
                  <a:gd name="connsiteX419" fmla="*/ 4437459 w 8023620"/>
                  <a:gd name="connsiteY419" fmla="*/ 1002687 h 1229320"/>
                  <a:gd name="connsiteX420" fmla="*/ 4437459 w 8023620"/>
                  <a:gd name="connsiteY420" fmla="*/ 1228725 h 1229320"/>
                  <a:gd name="connsiteX421" fmla="*/ 4346376 w 8023620"/>
                  <a:gd name="connsiteY421" fmla="*/ 1228725 h 1229320"/>
                  <a:gd name="connsiteX422" fmla="*/ 4346376 w 8023620"/>
                  <a:gd name="connsiteY422" fmla="*/ 863799 h 1229320"/>
                  <a:gd name="connsiteX423" fmla="*/ 4282677 w 8023620"/>
                  <a:gd name="connsiteY423" fmla="*/ 988814 h 1229320"/>
                  <a:gd name="connsiteX424" fmla="*/ 4251126 w 8023620"/>
                  <a:gd name="connsiteY424" fmla="*/ 972741 h 1229320"/>
                  <a:gd name="connsiteX425" fmla="*/ 4346376 w 8023620"/>
                  <a:gd name="connsiteY425" fmla="*/ 780455 h 1229320"/>
                  <a:gd name="connsiteX426" fmla="*/ 4346376 w 8023620"/>
                  <a:gd name="connsiteY426" fmla="*/ 415528 h 1229320"/>
                  <a:gd name="connsiteX427" fmla="*/ 4358282 w 8023620"/>
                  <a:gd name="connsiteY427" fmla="*/ 255389 h 1229320"/>
                  <a:gd name="connsiteX428" fmla="*/ 4410074 w 8023620"/>
                  <a:gd name="connsiteY428" fmla="*/ 99417 h 1229320"/>
                  <a:gd name="connsiteX429" fmla="*/ 4465438 w 8023620"/>
                  <a:gd name="connsiteY429" fmla="*/ 33040 h 1229320"/>
                  <a:gd name="connsiteX430" fmla="*/ 4549377 w 8023620"/>
                  <a:gd name="connsiteY430" fmla="*/ 595 h 1229320"/>
                  <a:gd name="connsiteX431" fmla="*/ 2682478 w 8023620"/>
                  <a:gd name="connsiteY431" fmla="*/ 595 h 1229320"/>
                  <a:gd name="connsiteX432" fmla="*/ 2715816 w 8023620"/>
                  <a:gd name="connsiteY432" fmla="*/ 8632 h 1229320"/>
                  <a:gd name="connsiteX433" fmla="*/ 2752129 w 8023620"/>
                  <a:gd name="connsiteY433" fmla="*/ 41672 h 1229320"/>
                  <a:gd name="connsiteX434" fmla="*/ 2771774 w 8023620"/>
                  <a:gd name="connsiteY434" fmla="*/ 179784 h 1229320"/>
                  <a:gd name="connsiteX435" fmla="*/ 2716113 w 8023620"/>
                  <a:gd name="connsiteY435" fmla="*/ 395585 h 1229320"/>
                  <a:gd name="connsiteX436" fmla="*/ 2570559 w 8023620"/>
                  <a:gd name="connsiteY436" fmla="*/ 688181 h 1229320"/>
                  <a:gd name="connsiteX437" fmla="*/ 2570559 w 8023620"/>
                  <a:gd name="connsiteY437" fmla="*/ 912933 h 1229320"/>
                  <a:gd name="connsiteX438" fmla="*/ 2581349 w 8023620"/>
                  <a:gd name="connsiteY438" fmla="*/ 890662 h 1229320"/>
                  <a:gd name="connsiteX439" fmla="*/ 2611636 w 8023620"/>
                  <a:gd name="connsiteY439" fmla="*/ 838200 h 1229320"/>
                  <a:gd name="connsiteX440" fmla="*/ 2769989 w 8023620"/>
                  <a:gd name="connsiteY440" fmla="*/ 734616 h 1229320"/>
                  <a:gd name="connsiteX441" fmla="*/ 2895004 w 8023620"/>
                  <a:gd name="connsiteY441" fmla="*/ 788194 h 1229320"/>
                  <a:gd name="connsiteX442" fmla="*/ 2914054 w 8023620"/>
                  <a:gd name="connsiteY442" fmla="*/ 837605 h 1229320"/>
                  <a:gd name="connsiteX443" fmla="*/ 2917626 w 8023620"/>
                  <a:gd name="connsiteY443" fmla="*/ 888206 h 1229320"/>
                  <a:gd name="connsiteX444" fmla="*/ 2917626 w 8023620"/>
                  <a:gd name="connsiteY444" fmla="*/ 1093589 h 1229320"/>
                  <a:gd name="connsiteX445" fmla="*/ 2918816 w 8023620"/>
                  <a:gd name="connsiteY445" fmla="*/ 1135559 h 1229320"/>
                  <a:gd name="connsiteX446" fmla="*/ 2925960 w 8023620"/>
                  <a:gd name="connsiteY446" fmla="*/ 1172170 h 1229320"/>
                  <a:gd name="connsiteX447" fmla="*/ 2942034 w 8023620"/>
                  <a:gd name="connsiteY447" fmla="*/ 1190625 h 1229320"/>
                  <a:gd name="connsiteX448" fmla="*/ 3038474 w 8023620"/>
                  <a:gd name="connsiteY448" fmla="*/ 1127522 h 1229320"/>
                  <a:gd name="connsiteX449" fmla="*/ 3078955 w 8023620"/>
                  <a:gd name="connsiteY449" fmla="*/ 1057275 h 1229320"/>
                  <a:gd name="connsiteX450" fmla="*/ 3113484 w 8023620"/>
                  <a:gd name="connsiteY450" fmla="*/ 974527 h 1229320"/>
                  <a:gd name="connsiteX451" fmla="*/ 3146821 w 8023620"/>
                  <a:gd name="connsiteY451" fmla="*/ 987028 h 1229320"/>
                  <a:gd name="connsiteX452" fmla="*/ 3111698 w 8023620"/>
                  <a:gd name="connsiteY452" fmla="*/ 1072753 h 1229320"/>
                  <a:gd name="connsiteX453" fmla="*/ 3067644 w 8023620"/>
                  <a:gd name="connsiteY453" fmla="*/ 1148358 h 1229320"/>
                  <a:gd name="connsiteX454" fmla="*/ 2942034 w 8023620"/>
                  <a:gd name="connsiteY454" fmla="*/ 1226939 h 1229320"/>
                  <a:gd name="connsiteX455" fmla="*/ 2852142 w 8023620"/>
                  <a:gd name="connsiteY455" fmla="*/ 1190030 h 1229320"/>
                  <a:gd name="connsiteX456" fmla="*/ 2830115 w 8023620"/>
                  <a:gd name="connsiteY456" fmla="*/ 1142405 h 1229320"/>
                  <a:gd name="connsiteX457" fmla="*/ 2827138 w 8023620"/>
                  <a:gd name="connsiteY457" fmla="*/ 1092994 h 1229320"/>
                  <a:gd name="connsiteX458" fmla="*/ 2827138 w 8023620"/>
                  <a:gd name="connsiteY458" fmla="*/ 888206 h 1229320"/>
                  <a:gd name="connsiteX459" fmla="*/ 2825353 w 8023620"/>
                  <a:gd name="connsiteY459" fmla="*/ 845046 h 1229320"/>
                  <a:gd name="connsiteX460" fmla="*/ 2816423 w 8023620"/>
                  <a:gd name="connsiteY460" fmla="*/ 804863 h 1229320"/>
                  <a:gd name="connsiteX461" fmla="*/ 2769989 w 8023620"/>
                  <a:gd name="connsiteY461" fmla="*/ 770930 h 1229320"/>
                  <a:gd name="connsiteX462" fmla="*/ 2689026 w 8023620"/>
                  <a:gd name="connsiteY462" fmla="*/ 805160 h 1229320"/>
                  <a:gd name="connsiteX463" fmla="*/ 2641401 w 8023620"/>
                  <a:gd name="connsiteY463" fmla="*/ 858441 h 1229320"/>
                  <a:gd name="connsiteX464" fmla="*/ 2581870 w 8023620"/>
                  <a:gd name="connsiteY464" fmla="*/ 975420 h 1229320"/>
                  <a:gd name="connsiteX465" fmla="*/ 2570559 w 8023620"/>
                  <a:gd name="connsiteY465" fmla="*/ 1002687 h 1229320"/>
                  <a:gd name="connsiteX466" fmla="*/ 2570559 w 8023620"/>
                  <a:gd name="connsiteY466" fmla="*/ 1228725 h 1229320"/>
                  <a:gd name="connsiteX467" fmla="*/ 2479476 w 8023620"/>
                  <a:gd name="connsiteY467" fmla="*/ 1228725 h 1229320"/>
                  <a:gd name="connsiteX468" fmla="*/ 2479476 w 8023620"/>
                  <a:gd name="connsiteY468" fmla="*/ 863799 h 1229320"/>
                  <a:gd name="connsiteX469" fmla="*/ 2415778 w 8023620"/>
                  <a:gd name="connsiteY469" fmla="*/ 988814 h 1229320"/>
                  <a:gd name="connsiteX470" fmla="*/ 2384226 w 8023620"/>
                  <a:gd name="connsiteY470" fmla="*/ 972741 h 1229320"/>
                  <a:gd name="connsiteX471" fmla="*/ 2479476 w 8023620"/>
                  <a:gd name="connsiteY471" fmla="*/ 780455 h 1229320"/>
                  <a:gd name="connsiteX472" fmla="*/ 2479476 w 8023620"/>
                  <a:gd name="connsiteY472" fmla="*/ 415528 h 1229320"/>
                  <a:gd name="connsiteX473" fmla="*/ 2491382 w 8023620"/>
                  <a:gd name="connsiteY473" fmla="*/ 255389 h 1229320"/>
                  <a:gd name="connsiteX474" fmla="*/ 2543175 w 8023620"/>
                  <a:gd name="connsiteY474" fmla="*/ 99417 h 1229320"/>
                  <a:gd name="connsiteX475" fmla="*/ 2598538 w 8023620"/>
                  <a:gd name="connsiteY475" fmla="*/ 33040 h 1229320"/>
                  <a:gd name="connsiteX476" fmla="*/ 2682478 w 8023620"/>
                  <a:gd name="connsiteY476" fmla="*/ 595 h 1229320"/>
                  <a:gd name="connsiteX477" fmla="*/ 528042 w 8023620"/>
                  <a:gd name="connsiteY477" fmla="*/ 0 h 1229320"/>
                  <a:gd name="connsiteX478" fmla="*/ 528042 w 8023620"/>
                  <a:gd name="connsiteY478" fmla="*/ 36314 h 1229320"/>
                  <a:gd name="connsiteX479" fmla="*/ 248840 w 8023620"/>
                  <a:gd name="connsiteY479" fmla="*/ 118467 h 1229320"/>
                  <a:gd name="connsiteX480" fmla="*/ 152102 w 8023620"/>
                  <a:gd name="connsiteY480" fmla="*/ 213717 h 1229320"/>
                  <a:gd name="connsiteX481" fmla="*/ 104179 w 8023620"/>
                  <a:gd name="connsiteY481" fmla="*/ 377428 h 1229320"/>
                  <a:gd name="connsiteX482" fmla="*/ 328612 w 8023620"/>
                  <a:gd name="connsiteY482" fmla="*/ 589955 h 1229320"/>
                  <a:gd name="connsiteX483" fmla="*/ 351234 w 8023620"/>
                  <a:gd name="connsiteY483" fmla="*/ 592336 h 1229320"/>
                  <a:gd name="connsiteX484" fmla="*/ 483988 w 8023620"/>
                  <a:gd name="connsiteY484" fmla="*/ 265509 h 1229320"/>
                  <a:gd name="connsiteX485" fmla="*/ 551556 w 8023620"/>
                  <a:gd name="connsiteY485" fmla="*/ 178296 h 1229320"/>
                  <a:gd name="connsiteX486" fmla="*/ 655439 w 8023620"/>
                  <a:gd name="connsiteY486" fmla="*/ 85129 h 1229320"/>
                  <a:gd name="connsiteX487" fmla="*/ 894159 w 8023620"/>
                  <a:gd name="connsiteY487" fmla="*/ 0 h 1229320"/>
                  <a:gd name="connsiteX488" fmla="*/ 1020961 w 8023620"/>
                  <a:gd name="connsiteY488" fmla="*/ 91678 h 1229320"/>
                  <a:gd name="connsiteX489" fmla="*/ 982861 w 8023620"/>
                  <a:gd name="connsiteY489" fmla="*/ 307181 h 1229320"/>
                  <a:gd name="connsiteX490" fmla="*/ 773906 w 8023620"/>
                  <a:gd name="connsiteY490" fmla="*/ 525661 h 1229320"/>
                  <a:gd name="connsiteX491" fmla="*/ 633114 w 8023620"/>
                  <a:gd name="connsiteY491" fmla="*/ 589062 h 1229320"/>
                  <a:gd name="connsiteX492" fmla="*/ 448865 w 8023620"/>
                  <a:gd name="connsiteY492" fmla="*/ 627460 h 1229320"/>
                  <a:gd name="connsiteX493" fmla="*/ 444698 w 8023620"/>
                  <a:gd name="connsiteY493" fmla="*/ 798910 h 1229320"/>
                  <a:gd name="connsiteX494" fmla="*/ 475059 w 8023620"/>
                  <a:gd name="connsiteY494" fmla="*/ 972145 h 1229320"/>
                  <a:gd name="connsiteX495" fmla="*/ 549771 w 8023620"/>
                  <a:gd name="connsiteY495" fmla="*/ 1113532 h 1229320"/>
                  <a:gd name="connsiteX496" fmla="*/ 679251 w 8023620"/>
                  <a:gd name="connsiteY496" fmla="*/ 1188839 h 1229320"/>
                  <a:gd name="connsiteX497" fmla="*/ 711398 w 8023620"/>
                  <a:gd name="connsiteY497" fmla="*/ 1193006 h 1229320"/>
                  <a:gd name="connsiteX498" fmla="*/ 880467 w 8023620"/>
                  <a:gd name="connsiteY498" fmla="*/ 1137047 h 1229320"/>
                  <a:gd name="connsiteX499" fmla="*/ 978693 w 8023620"/>
                  <a:gd name="connsiteY499" fmla="*/ 987624 h 1229320"/>
                  <a:gd name="connsiteX500" fmla="*/ 952500 w 8023620"/>
                  <a:gd name="connsiteY500" fmla="*/ 834033 h 1229320"/>
                  <a:gd name="connsiteX501" fmla="*/ 844748 w 8023620"/>
                  <a:gd name="connsiteY501" fmla="*/ 771525 h 1229320"/>
                  <a:gd name="connsiteX502" fmla="*/ 728067 w 8023620"/>
                  <a:gd name="connsiteY502" fmla="*/ 808435 h 1229320"/>
                  <a:gd name="connsiteX503" fmla="*/ 668535 w 8023620"/>
                  <a:gd name="connsiteY503" fmla="*/ 984647 h 1229320"/>
                  <a:gd name="connsiteX504" fmla="*/ 632221 w 8023620"/>
                  <a:gd name="connsiteY504" fmla="*/ 984647 h 1229320"/>
                  <a:gd name="connsiteX505" fmla="*/ 655736 w 8023620"/>
                  <a:gd name="connsiteY505" fmla="*/ 848320 h 1229320"/>
                  <a:gd name="connsiteX506" fmla="*/ 704254 w 8023620"/>
                  <a:gd name="connsiteY506" fmla="*/ 781645 h 1229320"/>
                  <a:gd name="connsiteX507" fmla="*/ 848320 w 8023620"/>
                  <a:gd name="connsiteY507" fmla="*/ 735806 h 1229320"/>
                  <a:gd name="connsiteX508" fmla="*/ 981669 w 8023620"/>
                  <a:gd name="connsiteY508" fmla="*/ 812602 h 1229320"/>
                  <a:gd name="connsiteX509" fmla="*/ 1013817 w 8023620"/>
                  <a:gd name="connsiteY509" fmla="*/ 886420 h 1229320"/>
                  <a:gd name="connsiteX510" fmla="*/ 1013817 w 8023620"/>
                  <a:gd name="connsiteY510" fmla="*/ 995363 h 1229320"/>
                  <a:gd name="connsiteX511" fmla="*/ 901898 w 8023620"/>
                  <a:gd name="connsiteY511" fmla="*/ 1166217 h 1229320"/>
                  <a:gd name="connsiteX512" fmla="*/ 711398 w 8023620"/>
                  <a:gd name="connsiteY512" fmla="*/ 1229320 h 1229320"/>
                  <a:gd name="connsiteX513" fmla="*/ 710207 w 8023620"/>
                  <a:gd name="connsiteY513" fmla="*/ 1229320 h 1229320"/>
                  <a:gd name="connsiteX514" fmla="*/ 709612 w 8023620"/>
                  <a:gd name="connsiteY514" fmla="*/ 1229320 h 1229320"/>
                  <a:gd name="connsiteX515" fmla="*/ 709314 w 8023620"/>
                  <a:gd name="connsiteY515" fmla="*/ 1229320 h 1229320"/>
                  <a:gd name="connsiteX516" fmla="*/ 709017 w 8023620"/>
                  <a:gd name="connsiteY516" fmla="*/ 1229320 h 1229320"/>
                  <a:gd name="connsiteX517" fmla="*/ 641151 w 8023620"/>
                  <a:gd name="connsiteY517" fmla="*/ 1224558 h 1229320"/>
                  <a:gd name="connsiteX518" fmla="*/ 375047 w 8023620"/>
                  <a:gd name="connsiteY518" fmla="*/ 973931 h 1229320"/>
                  <a:gd name="connsiteX519" fmla="*/ 345876 w 8023620"/>
                  <a:gd name="connsiteY519" fmla="*/ 629841 h 1229320"/>
                  <a:gd name="connsiteX520" fmla="*/ 292298 w 8023620"/>
                  <a:gd name="connsiteY520" fmla="*/ 625674 h 1229320"/>
                  <a:gd name="connsiteX521" fmla="*/ 70842 w 8023620"/>
                  <a:gd name="connsiteY521" fmla="*/ 536972 h 1229320"/>
                  <a:gd name="connsiteX522" fmla="*/ 0 w 8023620"/>
                  <a:gd name="connsiteY522" fmla="*/ 376833 h 1229320"/>
                  <a:gd name="connsiteX523" fmla="*/ 185142 w 8023620"/>
                  <a:gd name="connsiteY523" fmla="*/ 87511 h 1229320"/>
                  <a:gd name="connsiteX524" fmla="*/ 528042 w 8023620"/>
                  <a:gd name="connsiteY524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438900 w 8023620"/>
                  <a:gd name="connsiteY231" fmla="*/ 1225153 h 1229320"/>
                  <a:gd name="connsiteX232" fmla="*/ 6438900 w 8023620"/>
                  <a:gd name="connsiteY232" fmla="*/ 1225749 h 1229320"/>
                  <a:gd name="connsiteX233" fmla="*/ 6346030 w 8023620"/>
                  <a:gd name="connsiteY233" fmla="*/ 1189435 h 1229320"/>
                  <a:gd name="connsiteX234" fmla="*/ 6323408 w 8023620"/>
                  <a:gd name="connsiteY234" fmla="*/ 1141512 h 1229320"/>
                  <a:gd name="connsiteX235" fmla="*/ 6320432 w 8023620"/>
                  <a:gd name="connsiteY235" fmla="*/ 1002209 h 1229320"/>
                  <a:gd name="connsiteX236" fmla="*/ 6320432 w 8023620"/>
                  <a:gd name="connsiteY236" fmla="*/ 888802 h 1229320"/>
                  <a:gd name="connsiteX237" fmla="*/ 6318646 w 8023620"/>
                  <a:gd name="connsiteY237" fmla="*/ 845344 h 1229320"/>
                  <a:gd name="connsiteX238" fmla="*/ 6310312 w 8023620"/>
                  <a:gd name="connsiteY238" fmla="*/ 804863 h 1229320"/>
                  <a:gd name="connsiteX239" fmla="*/ 6268640 w 8023620"/>
                  <a:gd name="connsiteY239" fmla="*/ 771525 h 1229320"/>
                  <a:gd name="connsiteX240" fmla="*/ 6248399 w 8023620"/>
                  <a:gd name="connsiteY240" fmla="*/ 772716 h 1229320"/>
                  <a:gd name="connsiteX241" fmla="*/ 6186189 w 8023620"/>
                  <a:gd name="connsiteY241" fmla="*/ 803672 h 1229320"/>
                  <a:gd name="connsiteX242" fmla="*/ 6135885 w 8023620"/>
                  <a:gd name="connsiteY242" fmla="*/ 858441 h 1229320"/>
                  <a:gd name="connsiteX243" fmla="*/ 6098380 w 8023620"/>
                  <a:gd name="connsiteY243" fmla="*/ 926306 h 1229320"/>
                  <a:gd name="connsiteX244" fmla="*/ 6062066 w 8023620"/>
                  <a:gd name="connsiteY244" fmla="*/ 1009650 h 1229320"/>
                  <a:gd name="connsiteX245" fmla="*/ 6059685 w 8023620"/>
                  <a:gd name="connsiteY245" fmla="*/ 1016595 h 1229320"/>
                  <a:gd name="connsiteX246" fmla="*/ 6059685 w 8023620"/>
                  <a:gd name="connsiteY246" fmla="*/ 1226939 h 1229320"/>
                  <a:gd name="connsiteX247" fmla="*/ 5969197 w 8023620"/>
                  <a:gd name="connsiteY247" fmla="*/ 1226939 h 1229320"/>
                  <a:gd name="connsiteX248" fmla="*/ 5969197 w 8023620"/>
                  <a:gd name="connsiteY248" fmla="*/ 877491 h 1229320"/>
                  <a:gd name="connsiteX249" fmla="*/ 5966816 w 8023620"/>
                  <a:gd name="connsiteY249" fmla="*/ 822127 h 1229320"/>
                  <a:gd name="connsiteX250" fmla="*/ 5951933 w 8023620"/>
                  <a:gd name="connsiteY250" fmla="*/ 775097 h 1229320"/>
                  <a:gd name="connsiteX251" fmla="*/ 5942408 w 8023620"/>
                  <a:gd name="connsiteY251" fmla="*/ 771525 h 1229320"/>
                  <a:gd name="connsiteX252" fmla="*/ 5914726 w 8023620"/>
                  <a:gd name="connsiteY252" fmla="*/ 786110 h 1229320"/>
                  <a:gd name="connsiteX253" fmla="*/ 5881687 w 8023620"/>
                  <a:gd name="connsiteY253" fmla="*/ 833735 h 1229320"/>
                  <a:gd name="connsiteX254" fmla="*/ 5842991 w 8023620"/>
                  <a:gd name="connsiteY254" fmla="*/ 923330 h 1229320"/>
                  <a:gd name="connsiteX255" fmla="*/ 5811440 w 8023620"/>
                  <a:gd name="connsiteY255" fmla="*/ 997744 h 1229320"/>
                  <a:gd name="connsiteX256" fmla="*/ 5787329 w 8023620"/>
                  <a:gd name="connsiteY256" fmla="*/ 1006971 h 1229320"/>
                  <a:gd name="connsiteX257" fmla="*/ 5779888 w 8023620"/>
                  <a:gd name="connsiteY257" fmla="*/ 982861 h 1229320"/>
                  <a:gd name="connsiteX258" fmla="*/ 5809654 w 8023620"/>
                  <a:gd name="connsiteY258" fmla="*/ 908447 h 1229320"/>
                  <a:gd name="connsiteX259" fmla="*/ 5844777 w 8023620"/>
                  <a:gd name="connsiteY259" fmla="*/ 826592 h 1229320"/>
                  <a:gd name="connsiteX260" fmla="*/ 5881984 w 8023620"/>
                  <a:gd name="connsiteY260" fmla="*/ 768251 h 1229320"/>
                  <a:gd name="connsiteX261" fmla="*/ 5942408 w 8023620"/>
                  <a:gd name="connsiteY261" fmla="*/ 735211 h 1229320"/>
                  <a:gd name="connsiteX262" fmla="*/ 5061941 w 8023620"/>
                  <a:gd name="connsiteY262" fmla="*/ 559594 h 1229320"/>
                  <a:gd name="connsiteX263" fmla="*/ 5099446 w 8023620"/>
                  <a:gd name="connsiteY263" fmla="*/ 575072 h 1229320"/>
                  <a:gd name="connsiteX264" fmla="*/ 5114924 w 8023620"/>
                  <a:gd name="connsiteY264" fmla="*/ 612577 h 1229320"/>
                  <a:gd name="connsiteX265" fmla="*/ 5099446 w 8023620"/>
                  <a:gd name="connsiteY265" fmla="*/ 650379 h 1229320"/>
                  <a:gd name="connsiteX266" fmla="*/ 5061941 w 8023620"/>
                  <a:gd name="connsiteY266" fmla="*/ 666155 h 1229320"/>
                  <a:gd name="connsiteX267" fmla="*/ 5024139 w 8023620"/>
                  <a:gd name="connsiteY267" fmla="*/ 650379 h 1229320"/>
                  <a:gd name="connsiteX268" fmla="*/ 5008363 w 8023620"/>
                  <a:gd name="connsiteY268" fmla="*/ 612577 h 1229320"/>
                  <a:gd name="connsiteX269" fmla="*/ 5024139 w 8023620"/>
                  <a:gd name="connsiteY269" fmla="*/ 575072 h 1229320"/>
                  <a:gd name="connsiteX270" fmla="*/ 5061941 w 8023620"/>
                  <a:gd name="connsiteY270" fmla="*/ 559594 h 1229320"/>
                  <a:gd name="connsiteX271" fmla="*/ 3195041 w 8023620"/>
                  <a:gd name="connsiteY271" fmla="*/ 559594 h 1229320"/>
                  <a:gd name="connsiteX272" fmla="*/ 3232546 w 8023620"/>
                  <a:gd name="connsiteY272" fmla="*/ 575072 h 1229320"/>
                  <a:gd name="connsiteX273" fmla="*/ 3248024 w 8023620"/>
                  <a:gd name="connsiteY273" fmla="*/ 612577 h 1229320"/>
                  <a:gd name="connsiteX274" fmla="*/ 3232546 w 8023620"/>
                  <a:gd name="connsiteY274" fmla="*/ 650379 h 1229320"/>
                  <a:gd name="connsiteX275" fmla="*/ 3195041 w 8023620"/>
                  <a:gd name="connsiteY275" fmla="*/ 666155 h 1229320"/>
                  <a:gd name="connsiteX276" fmla="*/ 3157239 w 8023620"/>
                  <a:gd name="connsiteY276" fmla="*/ 650379 h 1229320"/>
                  <a:gd name="connsiteX277" fmla="*/ 3141463 w 8023620"/>
                  <a:gd name="connsiteY277" fmla="*/ 612577 h 1229320"/>
                  <a:gd name="connsiteX278" fmla="*/ 3157239 w 8023620"/>
                  <a:gd name="connsiteY278" fmla="*/ 575072 h 1229320"/>
                  <a:gd name="connsiteX279" fmla="*/ 3195041 w 8023620"/>
                  <a:gd name="connsiteY279" fmla="*/ 559594 h 1229320"/>
                  <a:gd name="connsiteX280" fmla="*/ 6850260 w 8023620"/>
                  <a:gd name="connsiteY280" fmla="*/ 545902 h 1229320"/>
                  <a:gd name="connsiteX281" fmla="*/ 6860976 w 8023620"/>
                  <a:gd name="connsiteY281" fmla="*/ 556022 h 1229320"/>
                  <a:gd name="connsiteX282" fmla="*/ 6968132 w 8023620"/>
                  <a:gd name="connsiteY282" fmla="*/ 652463 h 1229320"/>
                  <a:gd name="connsiteX283" fmla="*/ 6947296 w 8023620"/>
                  <a:gd name="connsiteY283" fmla="*/ 681633 h 1229320"/>
                  <a:gd name="connsiteX284" fmla="*/ 6820494 w 8023620"/>
                  <a:gd name="connsiteY284" fmla="*/ 613767 h 1229320"/>
                  <a:gd name="connsiteX285" fmla="*/ 6762154 w 8023620"/>
                  <a:gd name="connsiteY285" fmla="*/ 659011 h 1229320"/>
                  <a:gd name="connsiteX286" fmla="*/ 6735365 w 8023620"/>
                  <a:gd name="connsiteY286" fmla="*/ 679847 h 1229320"/>
                  <a:gd name="connsiteX287" fmla="*/ 6713338 w 8023620"/>
                  <a:gd name="connsiteY287" fmla="*/ 651272 h 1229320"/>
                  <a:gd name="connsiteX288" fmla="*/ 6838354 w 8023620"/>
                  <a:gd name="connsiteY288" fmla="*/ 554831 h 1229320"/>
                  <a:gd name="connsiteX289" fmla="*/ 6850260 w 8023620"/>
                  <a:gd name="connsiteY289" fmla="*/ 545902 h 1229320"/>
                  <a:gd name="connsiteX290" fmla="*/ 1423391 w 8023620"/>
                  <a:gd name="connsiteY290" fmla="*/ 502444 h 1229320"/>
                  <a:gd name="connsiteX291" fmla="*/ 1435893 w 8023620"/>
                  <a:gd name="connsiteY291" fmla="*/ 524470 h 1229320"/>
                  <a:gd name="connsiteX292" fmla="*/ 1453158 w 8023620"/>
                  <a:gd name="connsiteY292" fmla="*/ 556022 h 1229320"/>
                  <a:gd name="connsiteX293" fmla="*/ 1460897 w 8023620"/>
                  <a:gd name="connsiteY293" fmla="*/ 570310 h 1229320"/>
                  <a:gd name="connsiteX294" fmla="*/ 1447800 w 8023620"/>
                  <a:gd name="connsiteY294" fmla="*/ 579239 h 1229320"/>
                  <a:gd name="connsiteX295" fmla="*/ 1318617 w 8023620"/>
                  <a:gd name="connsiteY295" fmla="*/ 668536 h 1229320"/>
                  <a:gd name="connsiteX296" fmla="*/ 1295400 w 8023620"/>
                  <a:gd name="connsiteY296" fmla="*/ 641747 h 1229320"/>
                  <a:gd name="connsiteX297" fmla="*/ 1406723 w 8023620"/>
                  <a:gd name="connsiteY297" fmla="*/ 520899 h 1229320"/>
                  <a:gd name="connsiteX298" fmla="*/ 1423391 w 8023620"/>
                  <a:gd name="connsiteY298" fmla="*/ 502444 h 1229320"/>
                  <a:gd name="connsiteX299" fmla="*/ 3959423 w 8023620"/>
                  <a:gd name="connsiteY299" fmla="*/ 491133 h 1229320"/>
                  <a:gd name="connsiteX300" fmla="*/ 4049910 w 8023620"/>
                  <a:gd name="connsiteY300" fmla="*/ 491133 h 1229320"/>
                  <a:gd name="connsiteX301" fmla="*/ 4049910 w 8023620"/>
                  <a:gd name="connsiteY301" fmla="*/ 673299 h 1229320"/>
                  <a:gd name="connsiteX302" fmla="*/ 4049910 w 8023620"/>
                  <a:gd name="connsiteY302" fmla="*/ 715994 h 1229320"/>
                  <a:gd name="connsiteX303" fmla="*/ 4049910 w 8023620"/>
                  <a:gd name="connsiteY303" fmla="*/ 719138 h 1229320"/>
                  <a:gd name="connsiteX304" fmla="*/ 4126706 w 8023620"/>
                  <a:gd name="connsiteY304" fmla="*/ 719138 h 1229320"/>
                  <a:gd name="connsiteX305" fmla="*/ 4126706 w 8023620"/>
                  <a:gd name="connsiteY305" fmla="*/ 754856 h 1229320"/>
                  <a:gd name="connsiteX306" fmla="*/ 4049910 w 8023620"/>
                  <a:gd name="connsiteY306" fmla="*/ 754856 h 1229320"/>
                  <a:gd name="connsiteX307" fmla="*/ 4049910 w 8023620"/>
                  <a:gd name="connsiteY307" fmla="*/ 784306 h 1229320"/>
                  <a:gd name="connsiteX308" fmla="*/ 4049910 w 8023620"/>
                  <a:gd name="connsiteY308" fmla="*/ 855464 h 1229320"/>
                  <a:gd name="connsiteX309" fmla="*/ 4049910 w 8023620"/>
                  <a:gd name="connsiteY309" fmla="*/ 1085255 h 1229320"/>
                  <a:gd name="connsiteX310" fmla="*/ 4049910 w 8023620"/>
                  <a:gd name="connsiteY310" fmla="*/ 1093589 h 1229320"/>
                  <a:gd name="connsiteX311" fmla="*/ 4050803 w 8023620"/>
                  <a:gd name="connsiteY311" fmla="*/ 1135559 h 1229320"/>
                  <a:gd name="connsiteX312" fmla="*/ 4057649 w 8023620"/>
                  <a:gd name="connsiteY312" fmla="*/ 1172170 h 1229320"/>
                  <a:gd name="connsiteX313" fmla="*/ 4074318 w 8023620"/>
                  <a:gd name="connsiteY313" fmla="*/ 1190625 h 1229320"/>
                  <a:gd name="connsiteX314" fmla="*/ 4170759 w 8023620"/>
                  <a:gd name="connsiteY314" fmla="*/ 1127522 h 1229320"/>
                  <a:gd name="connsiteX315" fmla="*/ 4210645 w 8023620"/>
                  <a:gd name="connsiteY315" fmla="*/ 1057275 h 1229320"/>
                  <a:gd name="connsiteX316" fmla="*/ 4245173 w 8023620"/>
                  <a:gd name="connsiteY316" fmla="*/ 974527 h 1229320"/>
                  <a:gd name="connsiteX317" fmla="*/ 4279106 w 8023620"/>
                  <a:gd name="connsiteY317" fmla="*/ 987028 h 1229320"/>
                  <a:gd name="connsiteX318" fmla="*/ 4243387 w 8023620"/>
                  <a:gd name="connsiteY318" fmla="*/ 1072753 h 1229320"/>
                  <a:gd name="connsiteX319" fmla="*/ 4199929 w 8023620"/>
                  <a:gd name="connsiteY319" fmla="*/ 1148358 h 1229320"/>
                  <a:gd name="connsiteX320" fmla="*/ 4074318 w 8023620"/>
                  <a:gd name="connsiteY320" fmla="*/ 1226939 h 1229320"/>
                  <a:gd name="connsiteX321" fmla="*/ 3984426 w 8023620"/>
                  <a:gd name="connsiteY321" fmla="*/ 1190030 h 1229320"/>
                  <a:gd name="connsiteX322" fmla="*/ 3961804 w 8023620"/>
                  <a:gd name="connsiteY322" fmla="*/ 1142405 h 1229320"/>
                  <a:gd name="connsiteX323" fmla="*/ 3959423 w 8023620"/>
                  <a:gd name="connsiteY323" fmla="*/ 1092994 h 1229320"/>
                  <a:gd name="connsiteX324" fmla="*/ 3959423 w 8023620"/>
                  <a:gd name="connsiteY324" fmla="*/ 1085255 h 1229320"/>
                  <a:gd name="connsiteX325" fmla="*/ 3959423 w 8023620"/>
                  <a:gd name="connsiteY325" fmla="*/ 1049536 h 1229320"/>
                  <a:gd name="connsiteX326" fmla="*/ 3959423 w 8023620"/>
                  <a:gd name="connsiteY326" fmla="*/ 1011957 h 1229320"/>
                  <a:gd name="connsiteX327" fmla="*/ 3959423 w 8023620"/>
                  <a:gd name="connsiteY327" fmla="*/ 986819 h 1229320"/>
                  <a:gd name="connsiteX328" fmla="*/ 3926085 w 8023620"/>
                  <a:gd name="connsiteY328" fmla="*/ 975122 h 1229320"/>
                  <a:gd name="connsiteX329" fmla="*/ 3948112 w 8023620"/>
                  <a:gd name="connsiteY329" fmla="*/ 903685 h 1229320"/>
                  <a:gd name="connsiteX330" fmla="*/ 3957934 w 8023620"/>
                  <a:gd name="connsiteY330" fmla="*/ 865882 h 1229320"/>
                  <a:gd name="connsiteX331" fmla="*/ 3959423 w 8023620"/>
                  <a:gd name="connsiteY331" fmla="*/ 859794 h 1229320"/>
                  <a:gd name="connsiteX332" fmla="*/ 3959423 w 8023620"/>
                  <a:gd name="connsiteY332" fmla="*/ 857715 h 1229320"/>
                  <a:gd name="connsiteX333" fmla="*/ 3959423 w 8023620"/>
                  <a:gd name="connsiteY333" fmla="*/ 855464 h 1229320"/>
                  <a:gd name="connsiteX334" fmla="*/ 3959423 w 8023620"/>
                  <a:gd name="connsiteY334" fmla="*/ 754856 h 1229320"/>
                  <a:gd name="connsiteX335" fmla="*/ 3882032 w 8023620"/>
                  <a:gd name="connsiteY335" fmla="*/ 754856 h 1229320"/>
                  <a:gd name="connsiteX336" fmla="*/ 3882032 w 8023620"/>
                  <a:gd name="connsiteY336" fmla="*/ 719138 h 1229320"/>
                  <a:gd name="connsiteX337" fmla="*/ 3959423 w 8023620"/>
                  <a:gd name="connsiteY337" fmla="*/ 719138 h 1229320"/>
                  <a:gd name="connsiteX338" fmla="*/ 3959423 w 8023620"/>
                  <a:gd name="connsiteY338" fmla="*/ 491133 h 1229320"/>
                  <a:gd name="connsiteX339" fmla="*/ 3384351 w 8023620"/>
                  <a:gd name="connsiteY339" fmla="*/ 408385 h 1229320"/>
                  <a:gd name="connsiteX340" fmla="*/ 3396852 w 8023620"/>
                  <a:gd name="connsiteY340" fmla="*/ 430411 h 1229320"/>
                  <a:gd name="connsiteX341" fmla="*/ 3414116 w 8023620"/>
                  <a:gd name="connsiteY341" fmla="*/ 461963 h 1229320"/>
                  <a:gd name="connsiteX342" fmla="*/ 3421855 w 8023620"/>
                  <a:gd name="connsiteY342" fmla="*/ 476250 h 1229320"/>
                  <a:gd name="connsiteX343" fmla="*/ 3408759 w 8023620"/>
                  <a:gd name="connsiteY343" fmla="*/ 485180 h 1229320"/>
                  <a:gd name="connsiteX344" fmla="*/ 3279576 w 8023620"/>
                  <a:gd name="connsiteY344" fmla="*/ 574477 h 1229320"/>
                  <a:gd name="connsiteX345" fmla="*/ 3256359 w 8023620"/>
                  <a:gd name="connsiteY345" fmla="*/ 547688 h 1229320"/>
                  <a:gd name="connsiteX346" fmla="*/ 3367682 w 8023620"/>
                  <a:gd name="connsiteY346" fmla="*/ 426839 h 1229320"/>
                  <a:gd name="connsiteX347" fmla="*/ 3384351 w 8023620"/>
                  <a:gd name="connsiteY347" fmla="*/ 408385 h 1229320"/>
                  <a:gd name="connsiteX348" fmla="*/ 5076824 w 8023620"/>
                  <a:gd name="connsiteY348" fmla="*/ 403027 h 1229320"/>
                  <a:gd name="connsiteX349" fmla="*/ 5094088 w 8023620"/>
                  <a:gd name="connsiteY349" fmla="*/ 421481 h 1229320"/>
                  <a:gd name="connsiteX350" fmla="*/ 5204816 w 8023620"/>
                  <a:gd name="connsiteY350" fmla="*/ 542330 h 1229320"/>
                  <a:gd name="connsiteX351" fmla="*/ 5181004 w 8023620"/>
                  <a:gd name="connsiteY351" fmla="*/ 569119 h 1229320"/>
                  <a:gd name="connsiteX352" fmla="*/ 5053012 w 8023620"/>
                  <a:gd name="connsiteY352" fmla="*/ 479822 h 1229320"/>
                  <a:gd name="connsiteX353" fmla="*/ 5039319 w 8023620"/>
                  <a:gd name="connsiteY353" fmla="*/ 470892 h 1229320"/>
                  <a:gd name="connsiteX354" fmla="*/ 5047654 w 8023620"/>
                  <a:gd name="connsiteY354" fmla="*/ 456605 h 1229320"/>
                  <a:gd name="connsiteX355" fmla="*/ 5064918 w 8023620"/>
                  <a:gd name="connsiteY355" fmla="*/ 425053 h 1229320"/>
                  <a:gd name="connsiteX356" fmla="*/ 5076824 w 8023620"/>
                  <a:gd name="connsiteY356" fmla="*/ 403027 h 1229320"/>
                  <a:gd name="connsiteX357" fmla="*/ 4549377 w 8023620"/>
                  <a:gd name="connsiteY357" fmla="*/ 36909 h 1229320"/>
                  <a:gd name="connsiteX358" fmla="*/ 4509491 w 8023620"/>
                  <a:gd name="connsiteY358" fmla="*/ 61317 h 1229320"/>
                  <a:gd name="connsiteX359" fmla="*/ 4479726 w 8023620"/>
                  <a:gd name="connsiteY359" fmla="*/ 114300 h 1229320"/>
                  <a:gd name="connsiteX360" fmla="*/ 4445198 w 8023620"/>
                  <a:gd name="connsiteY360" fmla="*/ 260747 h 1229320"/>
                  <a:gd name="connsiteX361" fmla="*/ 4437459 w 8023620"/>
                  <a:gd name="connsiteY361" fmla="*/ 415528 h 1229320"/>
                  <a:gd name="connsiteX362" fmla="*/ 4437459 w 8023620"/>
                  <a:gd name="connsiteY362" fmla="*/ 609005 h 1229320"/>
                  <a:gd name="connsiteX363" fmla="*/ 4548782 w 8023620"/>
                  <a:gd name="connsiteY363" fmla="*/ 383977 h 1229320"/>
                  <a:gd name="connsiteX364" fmla="*/ 4602956 w 8023620"/>
                  <a:gd name="connsiteY364" fmla="*/ 176213 h 1229320"/>
                  <a:gd name="connsiteX365" fmla="*/ 4588668 w 8023620"/>
                  <a:gd name="connsiteY365" fmla="*/ 61912 h 1229320"/>
                  <a:gd name="connsiteX366" fmla="*/ 4549377 w 8023620"/>
                  <a:gd name="connsiteY366" fmla="*/ 36909 h 1229320"/>
                  <a:gd name="connsiteX367" fmla="*/ 2682478 w 8023620"/>
                  <a:gd name="connsiteY367" fmla="*/ 36909 h 1229320"/>
                  <a:gd name="connsiteX368" fmla="*/ 2642592 w 8023620"/>
                  <a:gd name="connsiteY368" fmla="*/ 61317 h 1229320"/>
                  <a:gd name="connsiteX369" fmla="*/ 2612826 w 8023620"/>
                  <a:gd name="connsiteY369" fmla="*/ 114300 h 1229320"/>
                  <a:gd name="connsiteX370" fmla="*/ 2578298 w 8023620"/>
                  <a:gd name="connsiteY370" fmla="*/ 260747 h 1229320"/>
                  <a:gd name="connsiteX371" fmla="*/ 2570559 w 8023620"/>
                  <a:gd name="connsiteY371" fmla="*/ 415528 h 1229320"/>
                  <a:gd name="connsiteX372" fmla="*/ 2570559 w 8023620"/>
                  <a:gd name="connsiteY372" fmla="*/ 609005 h 1229320"/>
                  <a:gd name="connsiteX373" fmla="*/ 2681882 w 8023620"/>
                  <a:gd name="connsiteY373" fmla="*/ 383977 h 1229320"/>
                  <a:gd name="connsiteX374" fmla="*/ 2736056 w 8023620"/>
                  <a:gd name="connsiteY374" fmla="*/ 176213 h 1229320"/>
                  <a:gd name="connsiteX375" fmla="*/ 2721768 w 8023620"/>
                  <a:gd name="connsiteY375" fmla="*/ 61912 h 1229320"/>
                  <a:gd name="connsiteX376" fmla="*/ 2682478 w 8023620"/>
                  <a:gd name="connsiteY376" fmla="*/ 36909 h 1229320"/>
                  <a:gd name="connsiteX377" fmla="*/ 894159 w 8023620"/>
                  <a:gd name="connsiteY377" fmla="*/ 36314 h 1229320"/>
                  <a:gd name="connsiteX378" fmla="*/ 706635 w 8023620"/>
                  <a:gd name="connsiteY378" fmla="*/ 113704 h 1229320"/>
                  <a:gd name="connsiteX379" fmla="*/ 564951 w 8023620"/>
                  <a:gd name="connsiteY379" fmla="*/ 284559 h 1229320"/>
                  <a:gd name="connsiteX380" fmla="*/ 454223 w 8023620"/>
                  <a:gd name="connsiteY380" fmla="*/ 591145 h 1229320"/>
                  <a:gd name="connsiteX381" fmla="*/ 624780 w 8023620"/>
                  <a:gd name="connsiteY381" fmla="*/ 554236 h 1229320"/>
                  <a:gd name="connsiteX382" fmla="*/ 754856 w 8023620"/>
                  <a:gd name="connsiteY382" fmla="*/ 494705 h 1229320"/>
                  <a:gd name="connsiteX383" fmla="*/ 948927 w 8023620"/>
                  <a:gd name="connsiteY383" fmla="*/ 294382 h 1229320"/>
                  <a:gd name="connsiteX384" fmla="*/ 985837 w 8023620"/>
                  <a:gd name="connsiteY384" fmla="*/ 101798 h 1229320"/>
                  <a:gd name="connsiteX385" fmla="*/ 894159 w 8023620"/>
                  <a:gd name="connsiteY385" fmla="*/ 36314 h 1229320"/>
                  <a:gd name="connsiteX386" fmla="*/ 4549377 w 8023620"/>
                  <a:gd name="connsiteY386" fmla="*/ 595 h 1229320"/>
                  <a:gd name="connsiteX387" fmla="*/ 4582715 w 8023620"/>
                  <a:gd name="connsiteY387" fmla="*/ 8632 h 1229320"/>
                  <a:gd name="connsiteX388" fmla="*/ 4619029 w 8023620"/>
                  <a:gd name="connsiteY388" fmla="*/ 41672 h 1229320"/>
                  <a:gd name="connsiteX389" fmla="*/ 4638674 w 8023620"/>
                  <a:gd name="connsiteY389" fmla="*/ 179784 h 1229320"/>
                  <a:gd name="connsiteX390" fmla="*/ 4583013 w 8023620"/>
                  <a:gd name="connsiteY390" fmla="*/ 395585 h 1229320"/>
                  <a:gd name="connsiteX391" fmla="*/ 4437459 w 8023620"/>
                  <a:gd name="connsiteY391" fmla="*/ 688181 h 1229320"/>
                  <a:gd name="connsiteX392" fmla="*/ 4437459 w 8023620"/>
                  <a:gd name="connsiteY392" fmla="*/ 912933 h 1229320"/>
                  <a:gd name="connsiteX393" fmla="*/ 4448249 w 8023620"/>
                  <a:gd name="connsiteY393" fmla="*/ 890662 h 1229320"/>
                  <a:gd name="connsiteX394" fmla="*/ 4478535 w 8023620"/>
                  <a:gd name="connsiteY394" fmla="*/ 838200 h 1229320"/>
                  <a:gd name="connsiteX395" fmla="*/ 4636888 w 8023620"/>
                  <a:gd name="connsiteY395" fmla="*/ 734616 h 1229320"/>
                  <a:gd name="connsiteX396" fmla="*/ 4761904 w 8023620"/>
                  <a:gd name="connsiteY396" fmla="*/ 788194 h 1229320"/>
                  <a:gd name="connsiteX397" fmla="*/ 4780954 w 8023620"/>
                  <a:gd name="connsiteY397" fmla="*/ 837605 h 1229320"/>
                  <a:gd name="connsiteX398" fmla="*/ 4784526 w 8023620"/>
                  <a:gd name="connsiteY398" fmla="*/ 888206 h 1229320"/>
                  <a:gd name="connsiteX399" fmla="*/ 4784526 w 8023620"/>
                  <a:gd name="connsiteY399" fmla="*/ 1093589 h 1229320"/>
                  <a:gd name="connsiteX400" fmla="*/ 4785716 w 8023620"/>
                  <a:gd name="connsiteY400" fmla="*/ 1135559 h 1229320"/>
                  <a:gd name="connsiteX401" fmla="*/ 4792860 w 8023620"/>
                  <a:gd name="connsiteY401" fmla="*/ 1172170 h 1229320"/>
                  <a:gd name="connsiteX402" fmla="*/ 4808933 w 8023620"/>
                  <a:gd name="connsiteY402" fmla="*/ 1190625 h 1229320"/>
                  <a:gd name="connsiteX403" fmla="*/ 4905374 w 8023620"/>
                  <a:gd name="connsiteY403" fmla="*/ 1127522 h 1229320"/>
                  <a:gd name="connsiteX404" fmla="*/ 4945855 w 8023620"/>
                  <a:gd name="connsiteY404" fmla="*/ 1057275 h 1229320"/>
                  <a:gd name="connsiteX405" fmla="*/ 4980383 w 8023620"/>
                  <a:gd name="connsiteY405" fmla="*/ 974527 h 1229320"/>
                  <a:gd name="connsiteX406" fmla="*/ 5013721 w 8023620"/>
                  <a:gd name="connsiteY406" fmla="*/ 987028 h 1229320"/>
                  <a:gd name="connsiteX407" fmla="*/ 4978597 w 8023620"/>
                  <a:gd name="connsiteY407" fmla="*/ 1072753 h 1229320"/>
                  <a:gd name="connsiteX408" fmla="*/ 4934544 w 8023620"/>
                  <a:gd name="connsiteY408" fmla="*/ 1148358 h 1229320"/>
                  <a:gd name="connsiteX409" fmla="*/ 4808933 w 8023620"/>
                  <a:gd name="connsiteY409" fmla="*/ 1226939 h 1229320"/>
                  <a:gd name="connsiteX410" fmla="*/ 4719041 w 8023620"/>
                  <a:gd name="connsiteY410" fmla="*/ 1190030 h 1229320"/>
                  <a:gd name="connsiteX411" fmla="*/ 4697015 w 8023620"/>
                  <a:gd name="connsiteY411" fmla="*/ 1142405 h 1229320"/>
                  <a:gd name="connsiteX412" fmla="*/ 4694038 w 8023620"/>
                  <a:gd name="connsiteY412" fmla="*/ 1092994 h 1229320"/>
                  <a:gd name="connsiteX413" fmla="*/ 4694038 w 8023620"/>
                  <a:gd name="connsiteY413" fmla="*/ 888206 h 1229320"/>
                  <a:gd name="connsiteX414" fmla="*/ 4692252 w 8023620"/>
                  <a:gd name="connsiteY414" fmla="*/ 845046 h 1229320"/>
                  <a:gd name="connsiteX415" fmla="*/ 4683323 w 8023620"/>
                  <a:gd name="connsiteY415" fmla="*/ 804863 h 1229320"/>
                  <a:gd name="connsiteX416" fmla="*/ 4636888 w 8023620"/>
                  <a:gd name="connsiteY416" fmla="*/ 770930 h 1229320"/>
                  <a:gd name="connsiteX417" fmla="*/ 4555926 w 8023620"/>
                  <a:gd name="connsiteY417" fmla="*/ 805160 h 1229320"/>
                  <a:gd name="connsiteX418" fmla="*/ 4508301 w 8023620"/>
                  <a:gd name="connsiteY418" fmla="*/ 858441 h 1229320"/>
                  <a:gd name="connsiteX419" fmla="*/ 4448770 w 8023620"/>
                  <a:gd name="connsiteY419" fmla="*/ 975420 h 1229320"/>
                  <a:gd name="connsiteX420" fmla="*/ 4437459 w 8023620"/>
                  <a:gd name="connsiteY420" fmla="*/ 1002687 h 1229320"/>
                  <a:gd name="connsiteX421" fmla="*/ 4437459 w 8023620"/>
                  <a:gd name="connsiteY421" fmla="*/ 1228725 h 1229320"/>
                  <a:gd name="connsiteX422" fmla="*/ 4346376 w 8023620"/>
                  <a:gd name="connsiteY422" fmla="*/ 1228725 h 1229320"/>
                  <a:gd name="connsiteX423" fmla="*/ 4346376 w 8023620"/>
                  <a:gd name="connsiteY423" fmla="*/ 863799 h 1229320"/>
                  <a:gd name="connsiteX424" fmla="*/ 4282677 w 8023620"/>
                  <a:gd name="connsiteY424" fmla="*/ 988814 h 1229320"/>
                  <a:gd name="connsiteX425" fmla="*/ 4251126 w 8023620"/>
                  <a:gd name="connsiteY425" fmla="*/ 972741 h 1229320"/>
                  <a:gd name="connsiteX426" fmla="*/ 4346376 w 8023620"/>
                  <a:gd name="connsiteY426" fmla="*/ 780455 h 1229320"/>
                  <a:gd name="connsiteX427" fmla="*/ 4346376 w 8023620"/>
                  <a:gd name="connsiteY427" fmla="*/ 415528 h 1229320"/>
                  <a:gd name="connsiteX428" fmla="*/ 4358282 w 8023620"/>
                  <a:gd name="connsiteY428" fmla="*/ 255389 h 1229320"/>
                  <a:gd name="connsiteX429" fmla="*/ 4410074 w 8023620"/>
                  <a:gd name="connsiteY429" fmla="*/ 99417 h 1229320"/>
                  <a:gd name="connsiteX430" fmla="*/ 4465438 w 8023620"/>
                  <a:gd name="connsiteY430" fmla="*/ 33040 h 1229320"/>
                  <a:gd name="connsiteX431" fmla="*/ 4549377 w 8023620"/>
                  <a:gd name="connsiteY431" fmla="*/ 595 h 1229320"/>
                  <a:gd name="connsiteX432" fmla="*/ 2682478 w 8023620"/>
                  <a:gd name="connsiteY432" fmla="*/ 595 h 1229320"/>
                  <a:gd name="connsiteX433" fmla="*/ 2715816 w 8023620"/>
                  <a:gd name="connsiteY433" fmla="*/ 8632 h 1229320"/>
                  <a:gd name="connsiteX434" fmla="*/ 2752129 w 8023620"/>
                  <a:gd name="connsiteY434" fmla="*/ 41672 h 1229320"/>
                  <a:gd name="connsiteX435" fmla="*/ 2771774 w 8023620"/>
                  <a:gd name="connsiteY435" fmla="*/ 179784 h 1229320"/>
                  <a:gd name="connsiteX436" fmla="*/ 2716113 w 8023620"/>
                  <a:gd name="connsiteY436" fmla="*/ 395585 h 1229320"/>
                  <a:gd name="connsiteX437" fmla="*/ 2570559 w 8023620"/>
                  <a:gd name="connsiteY437" fmla="*/ 688181 h 1229320"/>
                  <a:gd name="connsiteX438" fmla="*/ 2570559 w 8023620"/>
                  <a:gd name="connsiteY438" fmla="*/ 912933 h 1229320"/>
                  <a:gd name="connsiteX439" fmla="*/ 2581349 w 8023620"/>
                  <a:gd name="connsiteY439" fmla="*/ 890662 h 1229320"/>
                  <a:gd name="connsiteX440" fmla="*/ 2611636 w 8023620"/>
                  <a:gd name="connsiteY440" fmla="*/ 838200 h 1229320"/>
                  <a:gd name="connsiteX441" fmla="*/ 2769989 w 8023620"/>
                  <a:gd name="connsiteY441" fmla="*/ 734616 h 1229320"/>
                  <a:gd name="connsiteX442" fmla="*/ 2895004 w 8023620"/>
                  <a:gd name="connsiteY442" fmla="*/ 788194 h 1229320"/>
                  <a:gd name="connsiteX443" fmla="*/ 2914054 w 8023620"/>
                  <a:gd name="connsiteY443" fmla="*/ 837605 h 1229320"/>
                  <a:gd name="connsiteX444" fmla="*/ 2917626 w 8023620"/>
                  <a:gd name="connsiteY444" fmla="*/ 888206 h 1229320"/>
                  <a:gd name="connsiteX445" fmla="*/ 2917626 w 8023620"/>
                  <a:gd name="connsiteY445" fmla="*/ 1093589 h 1229320"/>
                  <a:gd name="connsiteX446" fmla="*/ 2918816 w 8023620"/>
                  <a:gd name="connsiteY446" fmla="*/ 1135559 h 1229320"/>
                  <a:gd name="connsiteX447" fmla="*/ 2925960 w 8023620"/>
                  <a:gd name="connsiteY447" fmla="*/ 1172170 h 1229320"/>
                  <a:gd name="connsiteX448" fmla="*/ 2942034 w 8023620"/>
                  <a:gd name="connsiteY448" fmla="*/ 1190625 h 1229320"/>
                  <a:gd name="connsiteX449" fmla="*/ 3038474 w 8023620"/>
                  <a:gd name="connsiteY449" fmla="*/ 1127522 h 1229320"/>
                  <a:gd name="connsiteX450" fmla="*/ 3078955 w 8023620"/>
                  <a:gd name="connsiteY450" fmla="*/ 1057275 h 1229320"/>
                  <a:gd name="connsiteX451" fmla="*/ 3113484 w 8023620"/>
                  <a:gd name="connsiteY451" fmla="*/ 974527 h 1229320"/>
                  <a:gd name="connsiteX452" fmla="*/ 3146821 w 8023620"/>
                  <a:gd name="connsiteY452" fmla="*/ 987028 h 1229320"/>
                  <a:gd name="connsiteX453" fmla="*/ 3111698 w 8023620"/>
                  <a:gd name="connsiteY453" fmla="*/ 1072753 h 1229320"/>
                  <a:gd name="connsiteX454" fmla="*/ 3067644 w 8023620"/>
                  <a:gd name="connsiteY454" fmla="*/ 1148358 h 1229320"/>
                  <a:gd name="connsiteX455" fmla="*/ 2942034 w 8023620"/>
                  <a:gd name="connsiteY455" fmla="*/ 1226939 h 1229320"/>
                  <a:gd name="connsiteX456" fmla="*/ 2852142 w 8023620"/>
                  <a:gd name="connsiteY456" fmla="*/ 1190030 h 1229320"/>
                  <a:gd name="connsiteX457" fmla="*/ 2830115 w 8023620"/>
                  <a:gd name="connsiteY457" fmla="*/ 1142405 h 1229320"/>
                  <a:gd name="connsiteX458" fmla="*/ 2827138 w 8023620"/>
                  <a:gd name="connsiteY458" fmla="*/ 1092994 h 1229320"/>
                  <a:gd name="connsiteX459" fmla="*/ 2827138 w 8023620"/>
                  <a:gd name="connsiteY459" fmla="*/ 888206 h 1229320"/>
                  <a:gd name="connsiteX460" fmla="*/ 2825353 w 8023620"/>
                  <a:gd name="connsiteY460" fmla="*/ 845046 h 1229320"/>
                  <a:gd name="connsiteX461" fmla="*/ 2816423 w 8023620"/>
                  <a:gd name="connsiteY461" fmla="*/ 804863 h 1229320"/>
                  <a:gd name="connsiteX462" fmla="*/ 2769989 w 8023620"/>
                  <a:gd name="connsiteY462" fmla="*/ 770930 h 1229320"/>
                  <a:gd name="connsiteX463" fmla="*/ 2689026 w 8023620"/>
                  <a:gd name="connsiteY463" fmla="*/ 805160 h 1229320"/>
                  <a:gd name="connsiteX464" fmla="*/ 2641401 w 8023620"/>
                  <a:gd name="connsiteY464" fmla="*/ 858441 h 1229320"/>
                  <a:gd name="connsiteX465" fmla="*/ 2581870 w 8023620"/>
                  <a:gd name="connsiteY465" fmla="*/ 975420 h 1229320"/>
                  <a:gd name="connsiteX466" fmla="*/ 2570559 w 8023620"/>
                  <a:gd name="connsiteY466" fmla="*/ 1002687 h 1229320"/>
                  <a:gd name="connsiteX467" fmla="*/ 2570559 w 8023620"/>
                  <a:gd name="connsiteY467" fmla="*/ 1228725 h 1229320"/>
                  <a:gd name="connsiteX468" fmla="*/ 2479476 w 8023620"/>
                  <a:gd name="connsiteY468" fmla="*/ 1228725 h 1229320"/>
                  <a:gd name="connsiteX469" fmla="*/ 2479476 w 8023620"/>
                  <a:gd name="connsiteY469" fmla="*/ 863799 h 1229320"/>
                  <a:gd name="connsiteX470" fmla="*/ 2415778 w 8023620"/>
                  <a:gd name="connsiteY470" fmla="*/ 988814 h 1229320"/>
                  <a:gd name="connsiteX471" fmla="*/ 2384226 w 8023620"/>
                  <a:gd name="connsiteY471" fmla="*/ 972741 h 1229320"/>
                  <a:gd name="connsiteX472" fmla="*/ 2479476 w 8023620"/>
                  <a:gd name="connsiteY472" fmla="*/ 780455 h 1229320"/>
                  <a:gd name="connsiteX473" fmla="*/ 2479476 w 8023620"/>
                  <a:gd name="connsiteY473" fmla="*/ 415528 h 1229320"/>
                  <a:gd name="connsiteX474" fmla="*/ 2491382 w 8023620"/>
                  <a:gd name="connsiteY474" fmla="*/ 255389 h 1229320"/>
                  <a:gd name="connsiteX475" fmla="*/ 2543175 w 8023620"/>
                  <a:gd name="connsiteY475" fmla="*/ 99417 h 1229320"/>
                  <a:gd name="connsiteX476" fmla="*/ 2598538 w 8023620"/>
                  <a:gd name="connsiteY476" fmla="*/ 33040 h 1229320"/>
                  <a:gd name="connsiteX477" fmla="*/ 2682478 w 8023620"/>
                  <a:gd name="connsiteY477" fmla="*/ 595 h 1229320"/>
                  <a:gd name="connsiteX478" fmla="*/ 528042 w 8023620"/>
                  <a:gd name="connsiteY478" fmla="*/ 0 h 1229320"/>
                  <a:gd name="connsiteX479" fmla="*/ 528042 w 8023620"/>
                  <a:gd name="connsiteY479" fmla="*/ 36314 h 1229320"/>
                  <a:gd name="connsiteX480" fmla="*/ 248840 w 8023620"/>
                  <a:gd name="connsiteY480" fmla="*/ 118467 h 1229320"/>
                  <a:gd name="connsiteX481" fmla="*/ 152102 w 8023620"/>
                  <a:gd name="connsiteY481" fmla="*/ 213717 h 1229320"/>
                  <a:gd name="connsiteX482" fmla="*/ 104179 w 8023620"/>
                  <a:gd name="connsiteY482" fmla="*/ 377428 h 1229320"/>
                  <a:gd name="connsiteX483" fmla="*/ 328612 w 8023620"/>
                  <a:gd name="connsiteY483" fmla="*/ 589955 h 1229320"/>
                  <a:gd name="connsiteX484" fmla="*/ 351234 w 8023620"/>
                  <a:gd name="connsiteY484" fmla="*/ 592336 h 1229320"/>
                  <a:gd name="connsiteX485" fmla="*/ 483988 w 8023620"/>
                  <a:gd name="connsiteY485" fmla="*/ 265509 h 1229320"/>
                  <a:gd name="connsiteX486" fmla="*/ 551556 w 8023620"/>
                  <a:gd name="connsiteY486" fmla="*/ 178296 h 1229320"/>
                  <a:gd name="connsiteX487" fmla="*/ 655439 w 8023620"/>
                  <a:gd name="connsiteY487" fmla="*/ 85129 h 1229320"/>
                  <a:gd name="connsiteX488" fmla="*/ 894159 w 8023620"/>
                  <a:gd name="connsiteY488" fmla="*/ 0 h 1229320"/>
                  <a:gd name="connsiteX489" fmla="*/ 1020961 w 8023620"/>
                  <a:gd name="connsiteY489" fmla="*/ 91678 h 1229320"/>
                  <a:gd name="connsiteX490" fmla="*/ 982861 w 8023620"/>
                  <a:gd name="connsiteY490" fmla="*/ 307181 h 1229320"/>
                  <a:gd name="connsiteX491" fmla="*/ 773906 w 8023620"/>
                  <a:gd name="connsiteY491" fmla="*/ 525661 h 1229320"/>
                  <a:gd name="connsiteX492" fmla="*/ 633114 w 8023620"/>
                  <a:gd name="connsiteY492" fmla="*/ 589062 h 1229320"/>
                  <a:gd name="connsiteX493" fmla="*/ 448865 w 8023620"/>
                  <a:gd name="connsiteY493" fmla="*/ 627460 h 1229320"/>
                  <a:gd name="connsiteX494" fmla="*/ 444698 w 8023620"/>
                  <a:gd name="connsiteY494" fmla="*/ 798910 h 1229320"/>
                  <a:gd name="connsiteX495" fmla="*/ 475059 w 8023620"/>
                  <a:gd name="connsiteY495" fmla="*/ 972145 h 1229320"/>
                  <a:gd name="connsiteX496" fmla="*/ 549771 w 8023620"/>
                  <a:gd name="connsiteY496" fmla="*/ 1113532 h 1229320"/>
                  <a:gd name="connsiteX497" fmla="*/ 679251 w 8023620"/>
                  <a:gd name="connsiteY497" fmla="*/ 1188839 h 1229320"/>
                  <a:gd name="connsiteX498" fmla="*/ 711398 w 8023620"/>
                  <a:gd name="connsiteY498" fmla="*/ 1193006 h 1229320"/>
                  <a:gd name="connsiteX499" fmla="*/ 880467 w 8023620"/>
                  <a:gd name="connsiteY499" fmla="*/ 1137047 h 1229320"/>
                  <a:gd name="connsiteX500" fmla="*/ 978693 w 8023620"/>
                  <a:gd name="connsiteY500" fmla="*/ 987624 h 1229320"/>
                  <a:gd name="connsiteX501" fmla="*/ 952500 w 8023620"/>
                  <a:gd name="connsiteY501" fmla="*/ 834033 h 1229320"/>
                  <a:gd name="connsiteX502" fmla="*/ 844748 w 8023620"/>
                  <a:gd name="connsiteY502" fmla="*/ 771525 h 1229320"/>
                  <a:gd name="connsiteX503" fmla="*/ 728067 w 8023620"/>
                  <a:gd name="connsiteY503" fmla="*/ 808435 h 1229320"/>
                  <a:gd name="connsiteX504" fmla="*/ 668535 w 8023620"/>
                  <a:gd name="connsiteY504" fmla="*/ 984647 h 1229320"/>
                  <a:gd name="connsiteX505" fmla="*/ 632221 w 8023620"/>
                  <a:gd name="connsiteY505" fmla="*/ 984647 h 1229320"/>
                  <a:gd name="connsiteX506" fmla="*/ 655736 w 8023620"/>
                  <a:gd name="connsiteY506" fmla="*/ 848320 h 1229320"/>
                  <a:gd name="connsiteX507" fmla="*/ 704254 w 8023620"/>
                  <a:gd name="connsiteY507" fmla="*/ 781645 h 1229320"/>
                  <a:gd name="connsiteX508" fmla="*/ 848320 w 8023620"/>
                  <a:gd name="connsiteY508" fmla="*/ 735806 h 1229320"/>
                  <a:gd name="connsiteX509" fmla="*/ 981669 w 8023620"/>
                  <a:gd name="connsiteY509" fmla="*/ 812602 h 1229320"/>
                  <a:gd name="connsiteX510" fmla="*/ 1013817 w 8023620"/>
                  <a:gd name="connsiteY510" fmla="*/ 886420 h 1229320"/>
                  <a:gd name="connsiteX511" fmla="*/ 1013817 w 8023620"/>
                  <a:gd name="connsiteY511" fmla="*/ 995363 h 1229320"/>
                  <a:gd name="connsiteX512" fmla="*/ 901898 w 8023620"/>
                  <a:gd name="connsiteY512" fmla="*/ 1166217 h 1229320"/>
                  <a:gd name="connsiteX513" fmla="*/ 711398 w 8023620"/>
                  <a:gd name="connsiteY513" fmla="*/ 1229320 h 1229320"/>
                  <a:gd name="connsiteX514" fmla="*/ 710207 w 8023620"/>
                  <a:gd name="connsiteY514" fmla="*/ 1229320 h 1229320"/>
                  <a:gd name="connsiteX515" fmla="*/ 709612 w 8023620"/>
                  <a:gd name="connsiteY515" fmla="*/ 1229320 h 1229320"/>
                  <a:gd name="connsiteX516" fmla="*/ 709314 w 8023620"/>
                  <a:gd name="connsiteY516" fmla="*/ 1229320 h 1229320"/>
                  <a:gd name="connsiteX517" fmla="*/ 709017 w 8023620"/>
                  <a:gd name="connsiteY517" fmla="*/ 1229320 h 1229320"/>
                  <a:gd name="connsiteX518" fmla="*/ 641151 w 8023620"/>
                  <a:gd name="connsiteY518" fmla="*/ 1224558 h 1229320"/>
                  <a:gd name="connsiteX519" fmla="*/ 375047 w 8023620"/>
                  <a:gd name="connsiteY519" fmla="*/ 973931 h 1229320"/>
                  <a:gd name="connsiteX520" fmla="*/ 345876 w 8023620"/>
                  <a:gd name="connsiteY520" fmla="*/ 629841 h 1229320"/>
                  <a:gd name="connsiteX521" fmla="*/ 292298 w 8023620"/>
                  <a:gd name="connsiteY521" fmla="*/ 625674 h 1229320"/>
                  <a:gd name="connsiteX522" fmla="*/ 70842 w 8023620"/>
                  <a:gd name="connsiteY522" fmla="*/ 536972 h 1229320"/>
                  <a:gd name="connsiteX523" fmla="*/ 0 w 8023620"/>
                  <a:gd name="connsiteY523" fmla="*/ 376833 h 1229320"/>
                  <a:gd name="connsiteX524" fmla="*/ 185142 w 8023620"/>
                  <a:gd name="connsiteY524" fmla="*/ 87511 h 1229320"/>
                  <a:gd name="connsiteX525" fmla="*/ 528042 w 8023620"/>
                  <a:gd name="connsiteY525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515718 w 8023620"/>
                  <a:gd name="connsiteY231" fmla="*/ 1179671 h 1229320"/>
                  <a:gd name="connsiteX232" fmla="*/ 6438900 w 8023620"/>
                  <a:gd name="connsiteY232" fmla="*/ 1225153 h 1229320"/>
                  <a:gd name="connsiteX233" fmla="*/ 6438900 w 8023620"/>
                  <a:gd name="connsiteY233" fmla="*/ 1225749 h 1229320"/>
                  <a:gd name="connsiteX234" fmla="*/ 6346030 w 8023620"/>
                  <a:gd name="connsiteY234" fmla="*/ 1189435 h 1229320"/>
                  <a:gd name="connsiteX235" fmla="*/ 6323408 w 8023620"/>
                  <a:gd name="connsiteY235" fmla="*/ 1141512 h 1229320"/>
                  <a:gd name="connsiteX236" fmla="*/ 6320432 w 8023620"/>
                  <a:gd name="connsiteY236" fmla="*/ 1002209 h 1229320"/>
                  <a:gd name="connsiteX237" fmla="*/ 6320432 w 8023620"/>
                  <a:gd name="connsiteY237" fmla="*/ 888802 h 1229320"/>
                  <a:gd name="connsiteX238" fmla="*/ 6318646 w 8023620"/>
                  <a:gd name="connsiteY238" fmla="*/ 845344 h 1229320"/>
                  <a:gd name="connsiteX239" fmla="*/ 6310312 w 8023620"/>
                  <a:gd name="connsiteY239" fmla="*/ 804863 h 1229320"/>
                  <a:gd name="connsiteX240" fmla="*/ 6268640 w 8023620"/>
                  <a:gd name="connsiteY240" fmla="*/ 771525 h 1229320"/>
                  <a:gd name="connsiteX241" fmla="*/ 6248399 w 8023620"/>
                  <a:gd name="connsiteY241" fmla="*/ 772716 h 1229320"/>
                  <a:gd name="connsiteX242" fmla="*/ 6186189 w 8023620"/>
                  <a:gd name="connsiteY242" fmla="*/ 803672 h 1229320"/>
                  <a:gd name="connsiteX243" fmla="*/ 6135885 w 8023620"/>
                  <a:gd name="connsiteY243" fmla="*/ 858441 h 1229320"/>
                  <a:gd name="connsiteX244" fmla="*/ 6098380 w 8023620"/>
                  <a:gd name="connsiteY244" fmla="*/ 926306 h 1229320"/>
                  <a:gd name="connsiteX245" fmla="*/ 6062066 w 8023620"/>
                  <a:gd name="connsiteY245" fmla="*/ 1009650 h 1229320"/>
                  <a:gd name="connsiteX246" fmla="*/ 6059685 w 8023620"/>
                  <a:gd name="connsiteY246" fmla="*/ 1016595 h 1229320"/>
                  <a:gd name="connsiteX247" fmla="*/ 6059685 w 8023620"/>
                  <a:gd name="connsiteY247" fmla="*/ 1226939 h 1229320"/>
                  <a:gd name="connsiteX248" fmla="*/ 5969197 w 8023620"/>
                  <a:gd name="connsiteY248" fmla="*/ 1226939 h 1229320"/>
                  <a:gd name="connsiteX249" fmla="*/ 5969197 w 8023620"/>
                  <a:gd name="connsiteY249" fmla="*/ 877491 h 1229320"/>
                  <a:gd name="connsiteX250" fmla="*/ 5966816 w 8023620"/>
                  <a:gd name="connsiteY250" fmla="*/ 822127 h 1229320"/>
                  <a:gd name="connsiteX251" fmla="*/ 5951933 w 8023620"/>
                  <a:gd name="connsiteY251" fmla="*/ 775097 h 1229320"/>
                  <a:gd name="connsiteX252" fmla="*/ 5942408 w 8023620"/>
                  <a:gd name="connsiteY252" fmla="*/ 771525 h 1229320"/>
                  <a:gd name="connsiteX253" fmla="*/ 5914726 w 8023620"/>
                  <a:gd name="connsiteY253" fmla="*/ 786110 h 1229320"/>
                  <a:gd name="connsiteX254" fmla="*/ 5881687 w 8023620"/>
                  <a:gd name="connsiteY254" fmla="*/ 833735 h 1229320"/>
                  <a:gd name="connsiteX255" fmla="*/ 5842991 w 8023620"/>
                  <a:gd name="connsiteY255" fmla="*/ 923330 h 1229320"/>
                  <a:gd name="connsiteX256" fmla="*/ 5811440 w 8023620"/>
                  <a:gd name="connsiteY256" fmla="*/ 997744 h 1229320"/>
                  <a:gd name="connsiteX257" fmla="*/ 5787329 w 8023620"/>
                  <a:gd name="connsiteY257" fmla="*/ 1006971 h 1229320"/>
                  <a:gd name="connsiteX258" fmla="*/ 5779888 w 8023620"/>
                  <a:gd name="connsiteY258" fmla="*/ 982861 h 1229320"/>
                  <a:gd name="connsiteX259" fmla="*/ 5809654 w 8023620"/>
                  <a:gd name="connsiteY259" fmla="*/ 908447 h 1229320"/>
                  <a:gd name="connsiteX260" fmla="*/ 5844777 w 8023620"/>
                  <a:gd name="connsiteY260" fmla="*/ 826592 h 1229320"/>
                  <a:gd name="connsiteX261" fmla="*/ 5881984 w 8023620"/>
                  <a:gd name="connsiteY261" fmla="*/ 768251 h 1229320"/>
                  <a:gd name="connsiteX262" fmla="*/ 5942408 w 8023620"/>
                  <a:gd name="connsiteY262" fmla="*/ 735211 h 1229320"/>
                  <a:gd name="connsiteX263" fmla="*/ 5061941 w 8023620"/>
                  <a:gd name="connsiteY263" fmla="*/ 559594 h 1229320"/>
                  <a:gd name="connsiteX264" fmla="*/ 5099446 w 8023620"/>
                  <a:gd name="connsiteY264" fmla="*/ 575072 h 1229320"/>
                  <a:gd name="connsiteX265" fmla="*/ 5114924 w 8023620"/>
                  <a:gd name="connsiteY265" fmla="*/ 612577 h 1229320"/>
                  <a:gd name="connsiteX266" fmla="*/ 5099446 w 8023620"/>
                  <a:gd name="connsiteY266" fmla="*/ 650379 h 1229320"/>
                  <a:gd name="connsiteX267" fmla="*/ 5061941 w 8023620"/>
                  <a:gd name="connsiteY267" fmla="*/ 666155 h 1229320"/>
                  <a:gd name="connsiteX268" fmla="*/ 5024139 w 8023620"/>
                  <a:gd name="connsiteY268" fmla="*/ 650379 h 1229320"/>
                  <a:gd name="connsiteX269" fmla="*/ 5008363 w 8023620"/>
                  <a:gd name="connsiteY269" fmla="*/ 612577 h 1229320"/>
                  <a:gd name="connsiteX270" fmla="*/ 5024139 w 8023620"/>
                  <a:gd name="connsiteY270" fmla="*/ 575072 h 1229320"/>
                  <a:gd name="connsiteX271" fmla="*/ 5061941 w 8023620"/>
                  <a:gd name="connsiteY271" fmla="*/ 559594 h 1229320"/>
                  <a:gd name="connsiteX272" fmla="*/ 3195041 w 8023620"/>
                  <a:gd name="connsiteY272" fmla="*/ 559594 h 1229320"/>
                  <a:gd name="connsiteX273" fmla="*/ 3232546 w 8023620"/>
                  <a:gd name="connsiteY273" fmla="*/ 575072 h 1229320"/>
                  <a:gd name="connsiteX274" fmla="*/ 3248024 w 8023620"/>
                  <a:gd name="connsiteY274" fmla="*/ 612577 h 1229320"/>
                  <a:gd name="connsiteX275" fmla="*/ 3232546 w 8023620"/>
                  <a:gd name="connsiteY275" fmla="*/ 650379 h 1229320"/>
                  <a:gd name="connsiteX276" fmla="*/ 3195041 w 8023620"/>
                  <a:gd name="connsiteY276" fmla="*/ 666155 h 1229320"/>
                  <a:gd name="connsiteX277" fmla="*/ 3157239 w 8023620"/>
                  <a:gd name="connsiteY277" fmla="*/ 650379 h 1229320"/>
                  <a:gd name="connsiteX278" fmla="*/ 3141463 w 8023620"/>
                  <a:gd name="connsiteY278" fmla="*/ 612577 h 1229320"/>
                  <a:gd name="connsiteX279" fmla="*/ 3157239 w 8023620"/>
                  <a:gd name="connsiteY279" fmla="*/ 575072 h 1229320"/>
                  <a:gd name="connsiteX280" fmla="*/ 3195041 w 8023620"/>
                  <a:gd name="connsiteY280" fmla="*/ 559594 h 1229320"/>
                  <a:gd name="connsiteX281" fmla="*/ 6850260 w 8023620"/>
                  <a:gd name="connsiteY281" fmla="*/ 545902 h 1229320"/>
                  <a:gd name="connsiteX282" fmla="*/ 6860976 w 8023620"/>
                  <a:gd name="connsiteY282" fmla="*/ 556022 h 1229320"/>
                  <a:gd name="connsiteX283" fmla="*/ 6968132 w 8023620"/>
                  <a:gd name="connsiteY283" fmla="*/ 652463 h 1229320"/>
                  <a:gd name="connsiteX284" fmla="*/ 6947296 w 8023620"/>
                  <a:gd name="connsiteY284" fmla="*/ 681633 h 1229320"/>
                  <a:gd name="connsiteX285" fmla="*/ 6820494 w 8023620"/>
                  <a:gd name="connsiteY285" fmla="*/ 613767 h 1229320"/>
                  <a:gd name="connsiteX286" fmla="*/ 6762154 w 8023620"/>
                  <a:gd name="connsiteY286" fmla="*/ 659011 h 1229320"/>
                  <a:gd name="connsiteX287" fmla="*/ 6735365 w 8023620"/>
                  <a:gd name="connsiteY287" fmla="*/ 679847 h 1229320"/>
                  <a:gd name="connsiteX288" fmla="*/ 6713338 w 8023620"/>
                  <a:gd name="connsiteY288" fmla="*/ 651272 h 1229320"/>
                  <a:gd name="connsiteX289" fmla="*/ 6838354 w 8023620"/>
                  <a:gd name="connsiteY289" fmla="*/ 554831 h 1229320"/>
                  <a:gd name="connsiteX290" fmla="*/ 6850260 w 8023620"/>
                  <a:gd name="connsiteY290" fmla="*/ 545902 h 1229320"/>
                  <a:gd name="connsiteX291" fmla="*/ 1423391 w 8023620"/>
                  <a:gd name="connsiteY291" fmla="*/ 502444 h 1229320"/>
                  <a:gd name="connsiteX292" fmla="*/ 1435893 w 8023620"/>
                  <a:gd name="connsiteY292" fmla="*/ 524470 h 1229320"/>
                  <a:gd name="connsiteX293" fmla="*/ 1453158 w 8023620"/>
                  <a:gd name="connsiteY293" fmla="*/ 556022 h 1229320"/>
                  <a:gd name="connsiteX294" fmla="*/ 1460897 w 8023620"/>
                  <a:gd name="connsiteY294" fmla="*/ 570310 h 1229320"/>
                  <a:gd name="connsiteX295" fmla="*/ 1447800 w 8023620"/>
                  <a:gd name="connsiteY295" fmla="*/ 579239 h 1229320"/>
                  <a:gd name="connsiteX296" fmla="*/ 1318617 w 8023620"/>
                  <a:gd name="connsiteY296" fmla="*/ 668536 h 1229320"/>
                  <a:gd name="connsiteX297" fmla="*/ 1295400 w 8023620"/>
                  <a:gd name="connsiteY297" fmla="*/ 641747 h 1229320"/>
                  <a:gd name="connsiteX298" fmla="*/ 1406723 w 8023620"/>
                  <a:gd name="connsiteY298" fmla="*/ 520899 h 1229320"/>
                  <a:gd name="connsiteX299" fmla="*/ 1423391 w 8023620"/>
                  <a:gd name="connsiteY299" fmla="*/ 502444 h 1229320"/>
                  <a:gd name="connsiteX300" fmla="*/ 3959423 w 8023620"/>
                  <a:gd name="connsiteY300" fmla="*/ 491133 h 1229320"/>
                  <a:gd name="connsiteX301" fmla="*/ 4049910 w 8023620"/>
                  <a:gd name="connsiteY301" fmla="*/ 491133 h 1229320"/>
                  <a:gd name="connsiteX302" fmla="*/ 4049910 w 8023620"/>
                  <a:gd name="connsiteY302" fmla="*/ 673299 h 1229320"/>
                  <a:gd name="connsiteX303" fmla="*/ 4049910 w 8023620"/>
                  <a:gd name="connsiteY303" fmla="*/ 715994 h 1229320"/>
                  <a:gd name="connsiteX304" fmla="*/ 4049910 w 8023620"/>
                  <a:gd name="connsiteY304" fmla="*/ 719138 h 1229320"/>
                  <a:gd name="connsiteX305" fmla="*/ 4126706 w 8023620"/>
                  <a:gd name="connsiteY305" fmla="*/ 719138 h 1229320"/>
                  <a:gd name="connsiteX306" fmla="*/ 4126706 w 8023620"/>
                  <a:gd name="connsiteY306" fmla="*/ 754856 h 1229320"/>
                  <a:gd name="connsiteX307" fmla="*/ 4049910 w 8023620"/>
                  <a:gd name="connsiteY307" fmla="*/ 754856 h 1229320"/>
                  <a:gd name="connsiteX308" fmla="*/ 4049910 w 8023620"/>
                  <a:gd name="connsiteY308" fmla="*/ 784306 h 1229320"/>
                  <a:gd name="connsiteX309" fmla="*/ 4049910 w 8023620"/>
                  <a:gd name="connsiteY309" fmla="*/ 855464 h 1229320"/>
                  <a:gd name="connsiteX310" fmla="*/ 4049910 w 8023620"/>
                  <a:gd name="connsiteY310" fmla="*/ 1085255 h 1229320"/>
                  <a:gd name="connsiteX311" fmla="*/ 4049910 w 8023620"/>
                  <a:gd name="connsiteY311" fmla="*/ 1093589 h 1229320"/>
                  <a:gd name="connsiteX312" fmla="*/ 4050803 w 8023620"/>
                  <a:gd name="connsiteY312" fmla="*/ 1135559 h 1229320"/>
                  <a:gd name="connsiteX313" fmla="*/ 4057649 w 8023620"/>
                  <a:gd name="connsiteY313" fmla="*/ 1172170 h 1229320"/>
                  <a:gd name="connsiteX314" fmla="*/ 4074318 w 8023620"/>
                  <a:gd name="connsiteY314" fmla="*/ 1190625 h 1229320"/>
                  <a:gd name="connsiteX315" fmla="*/ 4170759 w 8023620"/>
                  <a:gd name="connsiteY315" fmla="*/ 1127522 h 1229320"/>
                  <a:gd name="connsiteX316" fmla="*/ 4210645 w 8023620"/>
                  <a:gd name="connsiteY316" fmla="*/ 1057275 h 1229320"/>
                  <a:gd name="connsiteX317" fmla="*/ 4245173 w 8023620"/>
                  <a:gd name="connsiteY317" fmla="*/ 974527 h 1229320"/>
                  <a:gd name="connsiteX318" fmla="*/ 4279106 w 8023620"/>
                  <a:gd name="connsiteY318" fmla="*/ 987028 h 1229320"/>
                  <a:gd name="connsiteX319" fmla="*/ 4243387 w 8023620"/>
                  <a:gd name="connsiteY319" fmla="*/ 1072753 h 1229320"/>
                  <a:gd name="connsiteX320" fmla="*/ 4199929 w 8023620"/>
                  <a:gd name="connsiteY320" fmla="*/ 1148358 h 1229320"/>
                  <a:gd name="connsiteX321" fmla="*/ 4074318 w 8023620"/>
                  <a:gd name="connsiteY321" fmla="*/ 1226939 h 1229320"/>
                  <a:gd name="connsiteX322" fmla="*/ 3984426 w 8023620"/>
                  <a:gd name="connsiteY322" fmla="*/ 1190030 h 1229320"/>
                  <a:gd name="connsiteX323" fmla="*/ 3961804 w 8023620"/>
                  <a:gd name="connsiteY323" fmla="*/ 1142405 h 1229320"/>
                  <a:gd name="connsiteX324" fmla="*/ 3959423 w 8023620"/>
                  <a:gd name="connsiteY324" fmla="*/ 1092994 h 1229320"/>
                  <a:gd name="connsiteX325" fmla="*/ 3959423 w 8023620"/>
                  <a:gd name="connsiteY325" fmla="*/ 1085255 h 1229320"/>
                  <a:gd name="connsiteX326" fmla="*/ 3959423 w 8023620"/>
                  <a:gd name="connsiteY326" fmla="*/ 1049536 h 1229320"/>
                  <a:gd name="connsiteX327" fmla="*/ 3959423 w 8023620"/>
                  <a:gd name="connsiteY327" fmla="*/ 1011957 h 1229320"/>
                  <a:gd name="connsiteX328" fmla="*/ 3959423 w 8023620"/>
                  <a:gd name="connsiteY328" fmla="*/ 986819 h 1229320"/>
                  <a:gd name="connsiteX329" fmla="*/ 3926085 w 8023620"/>
                  <a:gd name="connsiteY329" fmla="*/ 975122 h 1229320"/>
                  <a:gd name="connsiteX330" fmla="*/ 3948112 w 8023620"/>
                  <a:gd name="connsiteY330" fmla="*/ 903685 h 1229320"/>
                  <a:gd name="connsiteX331" fmla="*/ 3957934 w 8023620"/>
                  <a:gd name="connsiteY331" fmla="*/ 865882 h 1229320"/>
                  <a:gd name="connsiteX332" fmla="*/ 3959423 w 8023620"/>
                  <a:gd name="connsiteY332" fmla="*/ 859794 h 1229320"/>
                  <a:gd name="connsiteX333" fmla="*/ 3959423 w 8023620"/>
                  <a:gd name="connsiteY333" fmla="*/ 857715 h 1229320"/>
                  <a:gd name="connsiteX334" fmla="*/ 3959423 w 8023620"/>
                  <a:gd name="connsiteY334" fmla="*/ 855464 h 1229320"/>
                  <a:gd name="connsiteX335" fmla="*/ 3959423 w 8023620"/>
                  <a:gd name="connsiteY335" fmla="*/ 754856 h 1229320"/>
                  <a:gd name="connsiteX336" fmla="*/ 3882032 w 8023620"/>
                  <a:gd name="connsiteY336" fmla="*/ 754856 h 1229320"/>
                  <a:gd name="connsiteX337" fmla="*/ 3882032 w 8023620"/>
                  <a:gd name="connsiteY337" fmla="*/ 719138 h 1229320"/>
                  <a:gd name="connsiteX338" fmla="*/ 3959423 w 8023620"/>
                  <a:gd name="connsiteY338" fmla="*/ 719138 h 1229320"/>
                  <a:gd name="connsiteX339" fmla="*/ 3959423 w 8023620"/>
                  <a:gd name="connsiteY339" fmla="*/ 491133 h 1229320"/>
                  <a:gd name="connsiteX340" fmla="*/ 3384351 w 8023620"/>
                  <a:gd name="connsiteY340" fmla="*/ 408385 h 1229320"/>
                  <a:gd name="connsiteX341" fmla="*/ 3396852 w 8023620"/>
                  <a:gd name="connsiteY341" fmla="*/ 430411 h 1229320"/>
                  <a:gd name="connsiteX342" fmla="*/ 3414116 w 8023620"/>
                  <a:gd name="connsiteY342" fmla="*/ 461963 h 1229320"/>
                  <a:gd name="connsiteX343" fmla="*/ 3421855 w 8023620"/>
                  <a:gd name="connsiteY343" fmla="*/ 476250 h 1229320"/>
                  <a:gd name="connsiteX344" fmla="*/ 3408759 w 8023620"/>
                  <a:gd name="connsiteY344" fmla="*/ 485180 h 1229320"/>
                  <a:gd name="connsiteX345" fmla="*/ 3279576 w 8023620"/>
                  <a:gd name="connsiteY345" fmla="*/ 574477 h 1229320"/>
                  <a:gd name="connsiteX346" fmla="*/ 3256359 w 8023620"/>
                  <a:gd name="connsiteY346" fmla="*/ 547688 h 1229320"/>
                  <a:gd name="connsiteX347" fmla="*/ 3367682 w 8023620"/>
                  <a:gd name="connsiteY347" fmla="*/ 426839 h 1229320"/>
                  <a:gd name="connsiteX348" fmla="*/ 3384351 w 8023620"/>
                  <a:gd name="connsiteY348" fmla="*/ 408385 h 1229320"/>
                  <a:gd name="connsiteX349" fmla="*/ 5076824 w 8023620"/>
                  <a:gd name="connsiteY349" fmla="*/ 403027 h 1229320"/>
                  <a:gd name="connsiteX350" fmla="*/ 5094088 w 8023620"/>
                  <a:gd name="connsiteY350" fmla="*/ 421481 h 1229320"/>
                  <a:gd name="connsiteX351" fmla="*/ 5204816 w 8023620"/>
                  <a:gd name="connsiteY351" fmla="*/ 542330 h 1229320"/>
                  <a:gd name="connsiteX352" fmla="*/ 5181004 w 8023620"/>
                  <a:gd name="connsiteY352" fmla="*/ 569119 h 1229320"/>
                  <a:gd name="connsiteX353" fmla="*/ 5053012 w 8023620"/>
                  <a:gd name="connsiteY353" fmla="*/ 479822 h 1229320"/>
                  <a:gd name="connsiteX354" fmla="*/ 5039319 w 8023620"/>
                  <a:gd name="connsiteY354" fmla="*/ 470892 h 1229320"/>
                  <a:gd name="connsiteX355" fmla="*/ 5047654 w 8023620"/>
                  <a:gd name="connsiteY355" fmla="*/ 456605 h 1229320"/>
                  <a:gd name="connsiteX356" fmla="*/ 5064918 w 8023620"/>
                  <a:gd name="connsiteY356" fmla="*/ 425053 h 1229320"/>
                  <a:gd name="connsiteX357" fmla="*/ 5076824 w 8023620"/>
                  <a:gd name="connsiteY357" fmla="*/ 403027 h 1229320"/>
                  <a:gd name="connsiteX358" fmla="*/ 4549377 w 8023620"/>
                  <a:gd name="connsiteY358" fmla="*/ 36909 h 1229320"/>
                  <a:gd name="connsiteX359" fmla="*/ 4509491 w 8023620"/>
                  <a:gd name="connsiteY359" fmla="*/ 61317 h 1229320"/>
                  <a:gd name="connsiteX360" fmla="*/ 4479726 w 8023620"/>
                  <a:gd name="connsiteY360" fmla="*/ 114300 h 1229320"/>
                  <a:gd name="connsiteX361" fmla="*/ 4445198 w 8023620"/>
                  <a:gd name="connsiteY361" fmla="*/ 260747 h 1229320"/>
                  <a:gd name="connsiteX362" fmla="*/ 4437459 w 8023620"/>
                  <a:gd name="connsiteY362" fmla="*/ 415528 h 1229320"/>
                  <a:gd name="connsiteX363" fmla="*/ 4437459 w 8023620"/>
                  <a:gd name="connsiteY363" fmla="*/ 609005 h 1229320"/>
                  <a:gd name="connsiteX364" fmla="*/ 4548782 w 8023620"/>
                  <a:gd name="connsiteY364" fmla="*/ 383977 h 1229320"/>
                  <a:gd name="connsiteX365" fmla="*/ 4602956 w 8023620"/>
                  <a:gd name="connsiteY365" fmla="*/ 176213 h 1229320"/>
                  <a:gd name="connsiteX366" fmla="*/ 4588668 w 8023620"/>
                  <a:gd name="connsiteY366" fmla="*/ 61912 h 1229320"/>
                  <a:gd name="connsiteX367" fmla="*/ 4549377 w 8023620"/>
                  <a:gd name="connsiteY367" fmla="*/ 36909 h 1229320"/>
                  <a:gd name="connsiteX368" fmla="*/ 2682478 w 8023620"/>
                  <a:gd name="connsiteY368" fmla="*/ 36909 h 1229320"/>
                  <a:gd name="connsiteX369" fmla="*/ 2642592 w 8023620"/>
                  <a:gd name="connsiteY369" fmla="*/ 61317 h 1229320"/>
                  <a:gd name="connsiteX370" fmla="*/ 2612826 w 8023620"/>
                  <a:gd name="connsiteY370" fmla="*/ 114300 h 1229320"/>
                  <a:gd name="connsiteX371" fmla="*/ 2578298 w 8023620"/>
                  <a:gd name="connsiteY371" fmla="*/ 260747 h 1229320"/>
                  <a:gd name="connsiteX372" fmla="*/ 2570559 w 8023620"/>
                  <a:gd name="connsiteY372" fmla="*/ 415528 h 1229320"/>
                  <a:gd name="connsiteX373" fmla="*/ 2570559 w 8023620"/>
                  <a:gd name="connsiteY373" fmla="*/ 609005 h 1229320"/>
                  <a:gd name="connsiteX374" fmla="*/ 2681882 w 8023620"/>
                  <a:gd name="connsiteY374" fmla="*/ 383977 h 1229320"/>
                  <a:gd name="connsiteX375" fmla="*/ 2736056 w 8023620"/>
                  <a:gd name="connsiteY375" fmla="*/ 176213 h 1229320"/>
                  <a:gd name="connsiteX376" fmla="*/ 2721768 w 8023620"/>
                  <a:gd name="connsiteY376" fmla="*/ 61912 h 1229320"/>
                  <a:gd name="connsiteX377" fmla="*/ 2682478 w 8023620"/>
                  <a:gd name="connsiteY377" fmla="*/ 36909 h 1229320"/>
                  <a:gd name="connsiteX378" fmla="*/ 894159 w 8023620"/>
                  <a:gd name="connsiteY378" fmla="*/ 36314 h 1229320"/>
                  <a:gd name="connsiteX379" fmla="*/ 706635 w 8023620"/>
                  <a:gd name="connsiteY379" fmla="*/ 113704 h 1229320"/>
                  <a:gd name="connsiteX380" fmla="*/ 564951 w 8023620"/>
                  <a:gd name="connsiteY380" fmla="*/ 284559 h 1229320"/>
                  <a:gd name="connsiteX381" fmla="*/ 454223 w 8023620"/>
                  <a:gd name="connsiteY381" fmla="*/ 591145 h 1229320"/>
                  <a:gd name="connsiteX382" fmla="*/ 624780 w 8023620"/>
                  <a:gd name="connsiteY382" fmla="*/ 554236 h 1229320"/>
                  <a:gd name="connsiteX383" fmla="*/ 754856 w 8023620"/>
                  <a:gd name="connsiteY383" fmla="*/ 494705 h 1229320"/>
                  <a:gd name="connsiteX384" fmla="*/ 948927 w 8023620"/>
                  <a:gd name="connsiteY384" fmla="*/ 294382 h 1229320"/>
                  <a:gd name="connsiteX385" fmla="*/ 985837 w 8023620"/>
                  <a:gd name="connsiteY385" fmla="*/ 101798 h 1229320"/>
                  <a:gd name="connsiteX386" fmla="*/ 894159 w 8023620"/>
                  <a:gd name="connsiteY386" fmla="*/ 36314 h 1229320"/>
                  <a:gd name="connsiteX387" fmla="*/ 4549377 w 8023620"/>
                  <a:gd name="connsiteY387" fmla="*/ 595 h 1229320"/>
                  <a:gd name="connsiteX388" fmla="*/ 4582715 w 8023620"/>
                  <a:gd name="connsiteY388" fmla="*/ 8632 h 1229320"/>
                  <a:gd name="connsiteX389" fmla="*/ 4619029 w 8023620"/>
                  <a:gd name="connsiteY389" fmla="*/ 41672 h 1229320"/>
                  <a:gd name="connsiteX390" fmla="*/ 4638674 w 8023620"/>
                  <a:gd name="connsiteY390" fmla="*/ 179784 h 1229320"/>
                  <a:gd name="connsiteX391" fmla="*/ 4583013 w 8023620"/>
                  <a:gd name="connsiteY391" fmla="*/ 395585 h 1229320"/>
                  <a:gd name="connsiteX392" fmla="*/ 4437459 w 8023620"/>
                  <a:gd name="connsiteY392" fmla="*/ 688181 h 1229320"/>
                  <a:gd name="connsiteX393" fmla="*/ 4437459 w 8023620"/>
                  <a:gd name="connsiteY393" fmla="*/ 912933 h 1229320"/>
                  <a:gd name="connsiteX394" fmla="*/ 4448249 w 8023620"/>
                  <a:gd name="connsiteY394" fmla="*/ 890662 h 1229320"/>
                  <a:gd name="connsiteX395" fmla="*/ 4478535 w 8023620"/>
                  <a:gd name="connsiteY395" fmla="*/ 838200 h 1229320"/>
                  <a:gd name="connsiteX396" fmla="*/ 4636888 w 8023620"/>
                  <a:gd name="connsiteY396" fmla="*/ 734616 h 1229320"/>
                  <a:gd name="connsiteX397" fmla="*/ 4761904 w 8023620"/>
                  <a:gd name="connsiteY397" fmla="*/ 788194 h 1229320"/>
                  <a:gd name="connsiteX398" fmla="*/ 4780954 w 8023620"/>
                  <a:gd name="connsiteY398" fmla="*/ 837605 h 1229320"/>
                  <a:gd name="connsiteX399" fmla="*/ 4784526 w 8023620"/>
                  <a:gd name="connsiteY399" fmla="*/ 888206 h 1229320"/>
                  <a:gd name="connsiteX400" fmla="*/ 4784526 w 8023620"/>
                  <a:gd name="connsiteY400" fmla="*/ 1093589 h 1229320"/>
                  <a:gd name="connsiteX401" fmla="*/ 4785716 w 8023620"/>
                  <a:gd name="connsiteY401" fmla="*/ 1135559 h 1229320"/>
                  <a:gd name="connsiteX402" fmla="*/ 4792860 w 8023620"/>
                  <a:gd name="connsiteY402" fmla="*/ 1172170 h 1229320"/>
                  <a:gd name="connsiteX403" fmla="*/ 4808933 w 8023620"/>
                  <a:gd name="connsiteY403" fmla="*/ 1190625 h 1229320"/>
                  <a:gd name="connsiteX404" fmla="*/ 4905374 w 8023620"/>
                  <a:gd name="connsiteY404" fmla="*/ 1127522 h 1229320"/>
                  <a:gd name="connsiteX405" fmla="*/ 4945855 w 8023620"/>
                  <a:gd name="connsiteY405" fmla="*/ 1057275 h 1229320"/>
                  <a:gd name="connsiteX406" fmla="*/ 4980383 w 8023620"/>
                  <a:gd name="connsiteY406" fmla="*/ 974527 h 1229320"/>
                  <a:gd name="connsiteX407" fmla="*/ 5013721 w 8023620"/>
                  <a:gd name="connsiteY407" fmla="*/ 987028 h 1229320"/>
                  <a:gd name="connsiteX408" fmla="*/ 4978597 w 8023620"/>
                  <a:gd name="connsiteY408" fmla="*/ 1072753 h 1229320"/>
                  <a:gd name="connsiteX409" fmla="*/ 4934544 w 8023620"/>
                  <a:gd name="connsiteY409" fmla="*/ 1148358 h 1229320"/>
                  <a:gd name="connsiteX410" fmla="*/ 4808933 w 8023620"/>
                  <a:gd name="connsiteY410" fmla="*/ 1226939 h 1229320"/>
                  <a:gd name="connsiteX411" fmla="*/ 4719041 w 8023620"/>
                  <a:gd name="connsiteY411" fmla="*/ 1190030 h 1229320"/>
                  <a:gd name="connsiteX412" fmla="*/ 4697015 w 8023620"/>
                  <a:gd name="connsiteY412" fmla="*/ 1142405 h 1229320"/>
                  <a:gd name="connsiteX413" fmla="*/ 4694038 w 8023620"/>
                  <a:gd name="connsiteY413" fmla="*/ 1092994 h 1229320"/>
                  <a:gd name="connsiteX414" fmla="*/ 4694038 w 8023620"/>
                  <a:gd name="connsiteY414" fmla="*/ 888206 h 1229320"/>
                  <a:gd name="connsiteX415" fmla="*/ 4692252 w 8023620"/>
                  <a:gd name="connsiteY415" fmla="*/ 845046 h 1229320"/>
                  <a:gd name="connsiteX416" fmla="*/ 4683323 w 8023620"/>
                  <a:gd name="connsiteY416" fmla="*/ 804863 h 1229320"/>
                  <a:gd name="connsiteX417" fmla="*/ 4636888 w 8023620"/>
                  <a:gd name="connsiteY417" fmla="*/ 770930 h 1229320"/>
                  <a:gd name="connsiteX418" fmla="*/ 4555926 w 8023620"/>
                  <a:gd name="connsiteY418" fmla="*/ 805160 h 1229320"/>
                  <a:gd name="connsiteX419" fmla="*/ 4508301 w 8023620"/>
                  <a:gd name="connsiteY419" fmla="*/ 858441 h 1229320"/>
                  <a:gd name="connsiteX420" fmla="*/ 4448770 w 8023620"/>
                  <a:gd name="connsiteY420" fmla="*/ 975420 h 1229320"/>
                  <a:gd name="connsiteX421" fmla="*/ 4437459 w 8023620"/>
                  <a:gd name="connsiteY421" fmla="*/ 1002687 h 1229320"/>
                  <a:gd name="connsiteX422" fmla="*/ 4437459 w 8023620"/>
                  <a:gd name="connsiteY422" fmla="*/ 1228725 h 1229320"/>
                  <a:gd name="connsiteX423" fmla="*/ 4346376 w 8023620"/>
                  <a:gd name="connsiteY423" fmla="*/ 1228725 h 1229320"/>
                  <a:gd name="connsiteX424" fmla="*/ 4346376 w 8023620"/>
                  <a:gd name="connsiteY424" fmla="*/ 863799 h 1229320"/>
                  <a:gd name="connsiteX425" fmla="*/ 4282677 w 8023620"/>
                  <a:gd name="connsiteY425" fmla="*/ 988814 h 1229320"/>
                  <a:gd name="connsiteX426" fmla="*/ 4251126 w 8023620"/>
                  <a:gd name="connsiteY426" fmla="*/ 972741 h 1229320"/>
                  <a:gd name="connsiteX427" fmla="*/ 4346376 w 8023620"/>
                  <a:gd name="connsiteY427" fmla="*/ 780455 h 1229320"/>
                  <a:gd name="connsiteX428" fmla="*/ 4346376 w 8023620"/>
                  <a:gd name="connsiteY428" fmla="*/ 415528 h 1229320"/>
                  <a:gd name="connsiteX429" fmla="*/ 4358282 w 8023620"/>
                  <a:gd name="connsiteY429" fmla="*/ 255389 h 1229320"/>
                  <a:gd name="connsiteX430" fmla="*/ 4410074 w 8023620"/>
                  <a:gd name="connsiteY430" fmla="*/ 99417 h 1229320"/>
                  <a:gd name="connsiteX431" fmla="*/ 4465438 w 8023620"/>
                  <a:gd name="connsiteY431" fmla="*/ 33040 h 1229320"/>
                  <a:gd name="connsiteX432" fmla="*/ 4549377 w 8023620"/>
                  <a:gd name="connsiteY432" fmla="*/ 595 h 1229320"/>
                  <a:gd name="connsiteX433" fmla="*/ 2682478 w 8023620"/>
                  <a:gd name="connsiteY433" fmla="*/ 595 h 1229320"/>
                  <a:gd name="connsiteX434" fmla="*/ 2715816 w 8023620"/>
                  <a:gd name="connsiteY434" fmla="*/ 8632 h 1229320"/>
                  <a:gd name="connsiteX435" fmla="*/ 2752129 w 8023620"/>
                  <a:gd name="connsiteY435" fmla="*/ 41672 h 1229320"/>
                  <a:gd name="connsiteX436" fmla="*/ 2771774 w 8023620"/>
                  <a:gd name="connsiteY436" fmla="*/ 179784 h 1229320"/>
                  <a:gd name="connsiteX437" fmla="*/ 2716113 w 8023620"/>
                  <a:gd name="connsiteY437" fmla="*/ 395585 h 1229320"/>
                  <a:gd name="connsiteX438" fmla="*/ 2570559 w 8023620"/>
                  <a:gd name="connsiteY438" fmla="*/ 688181 h 1229320"/>
                  <a:gd name="connsiteX439" fmla="*/ 2570559 w 8023620"/>
                  <a:gd name="connsiteY439" fmla="*/ 912933 h 1229320"/>
                  <a:gd name="connsiteX440" fmla="*/ 2581349 w 8023620"/>
                  <a:gd name="connsiteY440" fmla="*/ 890662 h 1229320"/>
                  <a:gd name="connsiteX441" fmla="*/ 2611636 w 8023620"/>
                  <a:gd name="connsiteY441" fmla="*/ 838200 h 1229320"/>
                  <a:gd name="connsiteX442" fmla="*/ 2769989 w 8023620"/>
                  <a:gd name="connsiteY442" fmla="*/ 734616 h 1229320"/>
                  <a:gd name="connsiteX443" fmla="*/ 2895004 w 8023620"/>
                  <a:gd name="connsiteY443" fmla="*/ 788194 h 1229320"/>
                  <a:gd name="connsiteX444" fmla="*/ 2914054 w 8023620"/>
                  <a:gd name="connsiteY444" fmla="*/ 837605 h 1229320"/>
                  <a:gd name="connsiteX445" fmla="*/ 2917626 w 8023620"/>
                  <a:gd name="connsiteY445" fmla="*/ 888206 h 1229320"/>
                  <a:gd name="connsiteX446" fmla="*/ 2917626 w 8023620"/>
                  <a:gd name="connsiteY446" fmla="*/ 1093589 h 1229320"/>
                  <a:gd name="connsiteX447" fmla="*/ 2918816 w 8023620"/>
                  <a:gd name="connsiteY447" fmla="*/ 1135559 h 1229320"/>
                  <a:gd name="connsiteX448" fmla="*/ 2925960 w 8023620"/>
                  <a:gd name="connsiteY448" fmla="*/ 1172170 h 1229320"/>
                  <a:gd name="connsiteX449" fmla="*/ 2942034 w 8023620"/>
                  <a:gd name="connsiteY449" fmla="*/ 1190625 h 1229320"/>
                  <a:gd name="connsiteX450" fmla="*/ 3038474 w 8023620"/>
                  <a:gd name="connsiteY450" fmla="*/ 1127522 h 1229320"/>
                  <a:gd name="connsiteX451" fmla="*/ 3078955 w 8023620"/>
                  <a:gd name="connsiteY451" fmla="*/ 1057275 h 1229320"/>
                  <a:gd name="connsiteX452" fmla="*/ 3113484 w 8023620"/>
                  <a:gd name="connsiteY452" fmla="*/ 974527 h 1229320"/>
                  <a:gd name="connsiteX453" fmla="*/ 3146821 w 8023620"/>
                  <a:gd name="connsiteY453" fmla="*/ 987028 h 1229320"/>
                  <a:gd name="connsiteX454" fmla="*/ 3111698 w 8023620"/>
                  <a:gd name="connsiteY454" fmla="*/ 1072753 h 1229320"/>
                  <a:gd name="connsiteX455" fmla="*/ 3067644 w 8023620"/>
                  <a:gd name="connsiteY455" fmla="*/ 1148358 h 1229320"/>
                  <a:gd name="connsiteX456" fmla="*/ 2942034 w 8023620"/>
                  <a:gd name="connsiteY456" fmla="*/ 1226939 h 1229320"/>
                  <a:gd name="connsiteX457" fmla="*/ 2852142 w 8023620"/>
                  <a:gd name="connsiteY457" fmla="*/ 1190030 h 1229320"/>
                  <a:gd name="connsiteX458" fmla="*/ 2830115 w 8023620"/>
                  <a:gd name="connsiteY458" fmla="*/ 1142405 h 1229320"/>
                  <a:gd name="connsiteX459" fmla="*/ 2827138 w 8023620"/>
                  <a:gd name="connsiteY459" fmla="*/ 1092994 h 1229320"/>
                  <a:gd name="connsiteX460" fmla="*/ 2827138 w 8023620"/>
                  <a:gd name="connsiteY460" fmla="*/ 888206 h 1229320"/>
                  <a:gd name="connsiteX461" fmla="*/ 2825353 w 8023620"/>
                  <a:gd name="connsiteY461" fmla="*/ 845046 h 1229320"/>
                  <a:gd name="connsiteX462" fmla="*/ 2816423 w 8023620"/>
                  <a:gd name="connsiteY462" fmla="*/ 804863 h 1229320"/>
                  <a:gd name="connsiteX463" fmla="*/ 2769989 w 8023620"/>
                  <a:gd name="connsiteY463" fmla="*/ 770930 h 1229320"/>
                  <a:gd name="connsiteX464" fmla="*/ 2689026 w 8023620"/>
                  <a:gd name="connsiteY464" fmla="*/ 805160 h 1229320"/>
                  <a:gd name="connsiteX465" fmla="*/ 2641401 w 8023620"/>
                  <a:gd name="connsiteY465" fmla="*/ 858441 h 1229320"/>
                  <a:gd name="connsiteX466" fmla="*/ 2581870 w 8023620"/>
                  <a:gd name="connsiteY466" fmla="*/ 975420 h 1229320"/>
                  <a:gd name="connsiteX467" fmla="*/ 2570559 w 8023620"/>
                  <a:gd name="connsiteY467" fmla="*/ 1002687 h 1229320"/>
                  <a:gd name="connsiteX468" fmla="*/ 2570559 w 8023620"/>
                  <a:gd name="connsiteY468" fmla="*/ 1228725 h 1229320"/>
                  <a:gd name="connsiteX469" fmla="*/ 2479476 w 8023620"/>
                  <a:gd name="connsiteY469" fmla="*/ 1228725 h 1229320"/>
                  <a:gd name="connsiteX470" fmla="*/ 2479476 w 8023620"/>
                  <a:gd name="connsiteY470" fmla="*/ 863799 h 1229320"/>
                  <a:gd name="connsiteX471" fmla="*/ 2415778 w 8023620"/>
                  <a:gd name="connsiteY471" fmla="*/ 988814 h 1229320"/>
                  <a:gd name="connsiteX472" fmla="*/ 2384226 w 8023620"/>
                  <a:gd name="connsiteY472" fmla="*/ 972741 h 1229320"/>
                  <a:gd name="connsiteX473" fmla="*/ 2479476 w 8023620"/>
                  <a:gd name="connsiteY473" fmla="*/ 780455 h 1229320"/>
                  <a:gd name="connsiteX474" fmla="*/ 2479476 w 8023620"/>
                  <a:gd name="connsiteY474" fmla="*/ 415528 h 1229320"/>
                  <a:gd name="connsiteX475" fmla="*/ 2491382 w 8023620"/>
                  <a:gd name="connsiteY475" fmla="*/ 255389 h 1229320"/>
                  <a:gd name="connsiteX476" fmla="*/ 2543175 w 8023620"/>
                  <a:gd name="connsiteY476" fmla="*/ 99417 h 1229320"/>
                  <a:gd name="connsiteX477" fmla="*/ 2598538 w 8023620"/>
                  <a:gd name="connsiteY477" fmla="*/ 33040 h 1229320"/>
                  <a:gd name="connsiteX478" fmla="*/ 2682478 w 8023620"/>
                  <a:gd name="connsiteY478" fmla="*/ 595 h 1229320"/>
                  <a:gd name="connsiteX479" fmla="*/ 528042 w 8023620"/>
                  <a:gd name="connsiteY479" fmla="*/ 0 h 1229320"/>
                  <a:gd name="connsiteX480" fmla="*/ 528042 w 8023620"/>
                  <a:gd name="connsiteY480" fmla="*/ 36314 h 1229320"/>
                  <a:gd name="connsiteX481" fmla="*/ 248840 w 8023620"/>
                  <a:gd name="connsiteY481" fmla="*/ 118467 h 1229320"/>
                  <a:gd name="connsiteX482" fmla="*/ 152102 w 8023620"/>
                  <a:gd name="connsiteY482" fmla="*/ 213717 h 1229320"/>
                  <a:gd name="connsiteX483" fmla="*/ 104179 w 8023620"/>
                  <a:gd name="connsiteY483" fmla="*/ 377428 h 1229320"/>
                  <a:gd name="connsiteX484" fmla="*/ 328612 w 8023620"/>
                  <a:gd name="connsiteY484" fmla="*/ 589955 h 1229320"/>
                  <a:gd name="connsiteX485" fmla="*/ 351234 w 8023620"/>
                  <a:gd name="connsiteY485" fmla="*/ 592336 h 1229320"/>
                  <a:gd name="connsiteX486" fmla="*/ 483988 w 8023620"/>
                  <a:gd name="connsiteY486" fmla="*/ 265509 h 1229320"/>
                  <a:gd name="connsiteX487" fmla="*/ 551556 w 8023620"/>
                  <a:gd name="connsiteY487" fmla="*/ 178296 h 1229320"/>
                  <a:gd name="connsiteX488" fmla="*/ 655439 w 8023620"/>
                  <a:gd name="connsiteY488" fmla="*/ 85129 h 1229320"/>
                  <a:gd name="connsiteX489" fmla="*/ 894159 w 8023620"/>
                  <a:gd name="connsiteY489" fmla="*/ 0 h 1229320"/>
                  <a:gd name="connsiteX490" fmla="*/ 1020961 w 8023620"/>
                  <a:gd name="connsiteY490" fmla="*/ 91678 h 1229320"/>
                  <a:gd name="connsiteX491" fmla="*/ 982861 w 8023620"/>
                  <a:gd name="connsiteY491" fmla="*/ 307181 h 1229320"/>
                  <a:gd name="connsiteX492" fmla="*/ 773906 w 8023620"/>
                  <a:gd name="connsiteY492" fmla="*/ 525661 h 1229320"/>
                  <a:gd name="connsiteX493" fmla="*/ 633114 w 8023620"/>
                  <a:gd name="connsiteY493" fmla="*/ 589062 h 1229320"/>
                  <a:gd name="connsiteX494" fmla="*/ 448865 w 8023620"/>
                  <a:gd name="connsiteY494" fmla="*/ 627460 h 1229320"/>
                  <a:gd name="connsiteX495" fmla="*/ 444698 w 8023620"/>
                  <a:gd name="connsiteY495" fmla="*/ 798910 h 1229320"/>
                  <a:gd name="connsiteX496" fmla="*/ 475059 w 8023620"/>
                  <a:gd name="connsiteY496" fmla="*/ 972145 h 1229320"/>
                  <a:gd name="connsiteX497" fmla="*/ 549771 w 8023620"/>
                  <a:gd name="connsiteY497" fmla="*/ 1113532 h 1229320"/>
                  <a:gd name="connsiteX498" fmla="*/ 679251 w 8023620"/>
                  <a:gd name="connsiteY498" fmla="*/ 1188839 h 1229320"/>
                  <a:gd name="connsiteX499" fmla="*/ 711398 w 8023620"/>
                  <a:gd name="connsiteY499" fmla="*/ 1193006 h 1229320"/>
                  <a:gd name="connsiteX500" fmla="*/ 880467 w 8023620"/>
                  <a:gd name="connsiteY500" fmla="*/ 1137047 h 1229320"/>
                  <a:gd name="connsiteX501" fmla="*/ 978693 w 8023620"/>
                  <a:gd name="connsiteY501" fmla="*/ 987624 h 1229320"/>
                  <a:gd name="connsiteX502" fmla="*/ 952500 w 8023620"/>
                  <a:gd name="connsiteY502" fmla="*/ 834033 h 1229320"/>
                  <a:gd name="connsiteX503" fmla="*/ 844748 w 8023620"/>
                  <a:gd name="connsiteY503" fmla="*/ 771525 h 1229320"/>
                  <a:gd name="connsiteX504" fmla="*/ 728067 w 8023620"/>
                  <a:gd name="connsiteY504" fmla="*/ 808435 h 1229320"/>
                  <a:gd name="connsiteX505" fmla="*/ 668535 w 8023620"/>
                  <a:gd name="connsiteY505" fmla="*/ 984647 h 1229320"/>
                  <a:gd name="connsiteX506" fmla="*/ 632221 w 8023620"/>
                  <a:gd name="connsiteY506" fmla="*/ 984647 h 1229320"/>
                  <a:gd name="connsiteX507" fmla="*/ 655736 w 8023620"/>
                  <a:gd name="connsiteY507" fmla="*/ 848320 h 1229320"/>
                  <a:gd name="connsiteX508" fmla="*/ 704254 w 8023620"/>
                  <a:gd name="connsiteY508" fmla="*/ 781645 h 1229320"/>
                  <a:gd name="connsiteX509" fmla="*/ 848320 w 8023620"/>
                  <a:gd name="connsiteY509" fmla="*/ 735806 h 1229320"/>
                  <a:gd name="connsiteX510" fmla="*/ 981669 w 8023620"/>
                  <a:gd name="connsiteY510" fmla="*/ 812602 h 1229320"/>
                  <a:gd name="connsiteX511" fmla="*/ 1013817 w 8023620"/>
                  <a:gd name="connsiteY511" fmla="*/ 886420 h 1229320"/>
                  <a:gd name="connsiteX512" fmla="*/ 1013817 w 8023620"/>
                  <a:gd name="connsiteY512" fmla="*/ 995363 h 1229320"/>
                  <a:gd name="connsiteX513" fmla="*/ 901898 w 8023620"/>
                  <a:gd name="connsiteY513" fmla="*/ 1166217 h 1229320"/>
                  <a:gd name="connsiteX514" fmla="*/ 711398 w 8023620"/>
                  <a:gd name="connsiteY514" fmla="*/ 1229320 h 1229320"/>
                  <a:gd name="connsiteX515" fmla="*/ 710207 w 8023620"/>
                  <a:gd name="connsiteY515" fmla="*/ 1229320 h 1229320"/>
                  <a:gd name="connsiteX516" fmla="*/ 709612 w 8023620"/>
                  <a:gd name="connsiteY516" fmla="*/ 1229320 h 1229320"/>
                  <a:gd name="connsiteX517" fmla="*/ 709314 w 8023620"/>
                  <a:gd name="connsiteY517" fmla="*/ 1229320 h 1229320"/>
                  <a:gd name="connsiteX518" fmla="*/ 709017 w 8023620"/>
                  <a:gd name="connsiteY518" fmla="*/ 1229320 h 1229320"/>
                  <a:gd name="connsiteX519" fmla="*/ 641151 w 8023620"/>
                  <a:gd name="connsiteY519" fmla="*/ 1224558 h 1229320"/>
                  <a:gd name="connsiteX520" fmla="*/ 375047 w 8023620"/>
                  <a:gd name="connsiteY520" fmla="*/ 973931 h 1229320"/>
                  <a:gd name="connsiteX521" fmla="*/ 345876 w 8023620"/>
                  <a:gd name="connsiteY521" fmla="*/ 629841 h 1229320"/>
                  <a:gd name="connsiteX522" fmla="*/ 292298 w 8023620"/>
                  <a:gd name="connsiteY522" fmla="*/ 625674 h 1229320"/>
                  <a:gd name="connsiteX523" fmla="*/ 70842 w 8023620"/>
                  <a:gd name="connsiteY523" fmla="*/ 536972 h 1229320"/>
                  <a:gd name="connsiteX524" fmla="*/ 0 w 8023620"/>
                  <a:gd name="connsiteY524" fmla="*/ 376833 h 1229320"/>
                  <a:gd name="connsiteX525" fmla="*/ 185142 w 8023620"/>
                  <a:gd name="connsiteY525" fmla="*/ 87511 h 1229320"/>
                  <a:gd name="connsiteX526" fmla="*/ 528042 w 8023620"/>
                  <a:gd name="connsiteY526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25903 w 8023620"/>
                  <a:gd name="connsiteY230" fmla="*/ 1079077 h 1229320"/>
                  <a:gd name="connsiteX231" fmla="*/ 6566804 w 8023620"/>
                  <a:gd name="connsiteY231" fmla="*/ 1135898 h 1229320"/>
                  <a:gd name="connsiteX232" fmla="*/ 6515718 w 8023620"/>
                  <a:gd name="connsiteY232" fmla="*/ 1179671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36121 w 8023620"/>
                  <a:gd name="connsiteY230" fmla="*/ 1113122 h 1229320"/>
                  <a:gd name="connsiteX231" fmla="*/ 6566804 w 8023620"/>
                  <a:gd name="connsiteY231" fmla="*/ 1135898 h 1229320"/>
                  <a:gd name="connsiteX232" fmla="*/ 6515718 w 8023620"/>
                  <a:gd name="connsiteY232" fmla="*/ 1179671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97456 w 8023620"/>
                  <a:gd name="connsiteY158" fmla="*/ 1048352 h 1229320"/>
                  <a:gd name="connsiteX159" fmla="*/ 6620445 w 8023620"/>
                  <a:gd name="connsiteY159" fmla="*/ 1033761 h 1229320"/>
                  <a:gd name="connsiteX160" fmla="*/ 6628208 w 8023620"/>
                  <a:gd name="connsiteY160" fmla="*/ 929283 h 1229320"/>
                  <a:gd name="connsiteX161" fmla="*/ 6708576 w 8023620"/>
                  <a:gd name="connsiteY161" fmla="*/ 800695 h 1229320"/>
                  <a:gd name="connsiteX162" fmla="*/ 6856808 w 8023620"/>
                  <a:gd name="connsiteY162" fmla="*/ 735806 h 1229320"/>
                  <a:gd name="connsiteX163" fmla="*/ 6926460 w 8023620"/>
                  <a:gd name="connsiteY163" fmla="*/ 767953 h 1229320"/>
                  <a:gd name="connsiteX164" fmla="*/ 6943129 w 8023620"/>
                  <a:gd name="connsiteY164" fmla="*/ 834628 h 1229320"/>
                  <a:gd name="connsiteX165" fmla="*/ 6928841 w 8023620"/>
                  <a:gd name="connsiteY165" fmla="*/ 906066 h 1229320"/>
                  <a:gd name="connsiteX166" fmla="*/ 6819899 w 8023620"/>
                  <a:gd name="connsiteY166" fmla="*/ 1072753 h 1229320"/>
                  <a:gd name="connsiteX167" fmla="*/ 6778376 w 8023620"/>
                  <a:gd name="connsiteY167" fmla="*/ 1111597 h 1229320"/>
                  <a:gd name="connsiteX168" fmla="*/ 6735541 w 8023620"/>
                  <a:gd name="connsiteY168" fmla="*/ 1144199 h 1229320"/>
                  <a:gd name="connsiteX169" fmla="*/ 6742509 w 8023620"/>
                  <a:gd name="connsiteY169" fmla="*/ 1154311 h 1229320"/>
                  <a:gd name="connsiteX170" fmla="*/ 6813351 w 8023620"/>
                  <a:gd name="connsiteY170" fmla="*/ 1191816 h 1229320"/>
                  <a:gd name="connsiteX171" fmla="*/ 6937771 w 8023620"/>
                  <a:gd name="connsiteY171" fmla="*/ 1114425 h 1229320"/>
                  <a:gd name="connsiteX172" fmla="*/ 6991126 w 8023620"/>
                  <a:gd name="connsiteY172" fmla="*/ 1022115 h 1229320"/>
                  <a:gd name="connsiteX173" fmla="*/ 7008334 w 8023620"/>
                  <a:gd name="connsiteY173" fmla="*/ 984942 h 1229320"/>
                  <a:gd name="connsiteX174" fmla="*/ 7008613 w 8023620"/>
                  <a:gd name="connsiteY174" fmla="*/ 982861 h 1229320"/>
                  <a:gd name="connsiteX175" fmla="*/ 7038379 w 8023620"/>
                  <a:gd name="connsiteY175" fmla="*/ 908447 h 1229320"/>
                  <a:gd name="connsiteX176" fmla="*/ 7073502 w 8023620"/>
                  <a:gd name="connsiteY176" fmla="*/ 826592 h 1229320"/>
                  <a:gd name="connsiteX177" fmla="*/ 7110709 w 8023620"/>
                  <a:gd name="connsiteY177" fmla="*/ 768251 h 1229320"/>
                  <a:gd name="connsiteX178" fmla="*/ 7171133 w 8023620"/>
                  <a:gd name="connsiteY178" fmla="*/ 735211 h 1229320"/>
                  <a:gd name="connsiteX179" fmla="*/ 7255668 w 8023620"/>
                  <a:gd name="connsiteY179" fmla="*/ 764381 h 1229320"/>
                  <a:gd name="connsiteX180" fmla="*/ 7283350 w 8023620"/>
                  <a:gd name="connsiteY180" fmla="*/ 817662 h 1229320"/>
                  <a:gd name="connsiteX181" fmla="*/ 7288410 w 8023620"/>
                  <a:gd name="connsiteY181" fmla="*/ 877491 h 1229320"/>
                  <a:gd name="connsiteX182" fmla="*/ 7288410 w 8023620"/>
                  <a:gd name="connsiteY182" fmla="*/ 925015 h 1229320"/>
                  <a:gd name="connsiteX183" fmla="*/ 7290791 w 8023620"/>
                  <a:gd name="connsiteY183" fmla="*/ 919163 h 1229320"/>
                  <a:gd name="connsiteX184" fmla="*/ 7334844 w 8023620"/>
                  <a:gd name="connsiteY184" fmla="*/ 838200 h 1229320"/>
                  <a:gd name="connsiteX185" fmla="*/ 7393184 w 8023620"/>
                  <a:gd name="connsiteY185" fmla="*/ 774502 h 1229320"/>
                  <a:gd name="connsiteX186" fmla="*/ 7472362 w 8023620"/>
                  <a:gd name="connsiteY186" fmla="*/ 736997 h 1229320"/>
                  <a:gd name="connsiteX187" fmla="*/ 7497364 w 8023620"/>
                  <a:gd name="connsiteY187" fmla="*/ 735211 h 1229320"/>
                  <a:gd name="connsiteX188" fmla="*/ 7617022 w 8023620"/>
                  <a:gd name="connsiteY188" fmla="*/ 788789 h 1229320"/>
                  <a:gd name="connsiteX189" fmla="*/ 7636072 w 8023620"/>
                  <a:gd name="connsiteY189" fmla="*/ 837903 h 1229320"/>
                  <a:gd name="connsiteX190" fmla="*/ 7640240 w 8023620"/>
                  <a:gd name="connsiteY190" fmla="*/ 888802 h 1229320"/>
                  <a:gd name="connsiteX191" fmla="*/ 7641132 w 8023620"/>
                  <a:gd name="connsiteY191" fmla="*/ 1134070 h 1229320"/>
                  <a:gd name="connsiteX192" fmla="*/ 7647978 w 8023620"/>
                  <a:gd name="connsiteY192" fmla="*/ 1171575 h 1229320"/>
                  <a:gd name="connsiteX193" fmla="*/ 7663456 w 8023620"/>
                  <a:gd name="connsiteY193" fmla="*/ 1189435 h 1229320"/>
                  <a:gd name="connsiteX194" fmla="*/ 7765255 w 8023620"/>
                  <a:gd name="connsiteY194" fmla="*/ 1112639 h 1229320"/>
                  <a:gd name="connsiteX195" fmla="*/ 7830144 w 8023620"/>
                  <a:gd name="connsiteY195" fmla="*/ 967383 h 1229320"/>
                  <a:gd name="connsiteX196" fmla="*/ 7853659 w 8023620"/>
                  <a:gd name="connsiteY196" fmla="*/ 956667 h 1229320"/>
                  <a:gd name="connsiteX197" fmla="*/ 7864077 w 8023620"/>
                  <a:gd name="connsiteY197" fmla="*/ 979289 h 1229320"/>
                  <a:gd name="connsiteX198" fmla="*/ 7780733 w 8023620"/>
                  <a:gd name="connsiteY198" fmla="*/ 1154311 h 1229320"/>
                  <a:gd name="connsiteX199" fmla="*/ 7667624 w 8023620"/>
                  <a:gd name="connsiteY199" fmla="*/ 1225153 h 1229320"/>
                  <a:gd name="connsiteX200" fmla="*/ 7667624 w 8023620"/>
                  <a:gd name="connsiteY200" fmla="*/ 1225749 h 1229320"/>
                  <a:gd name="connsiteX201" fmla="*/ 7574755 w 8023620"/>
                  <a:gd name="connsiteY201" fmla="*/ 1189435 h 1229320"/>
                  <a:gd name="connsiteX202" fmla="*/ 7552133 w 8023620"/>
                  <a:gd name="connsiteY202" fmla="*/ 1141512 h 1229320"/>
                  <a:gd name="connsiteX203" fmla="*/ 7549156 w 8023620"/>
                  <a:gd name="connsiteY203" fmla="*/ 1002209 h 1229320"/>
                  <a:gd name="connsiteX204" fmla="*/ 7549156 w 8023620"/>
                  <a:gd name="connsiteY204" fmla="*/ 888802 h 1229320"/>
                  <a:gd name="connsiteX205" fmla="*/ 7547370 w 8023620"/>
                  <a:gd name="connsiteY205" fmla="*/ 845344 h 1229320"/>
                  <a:gd name="connsiteX206" fmla="*/ 7539036 w 8023620"/>
                  <a:gd name="connsiteY206" fmla="*/ 804863 h 1229320"/>
                  <a:gd name="connsiteX207" fmla="*/ 7497364 w 8023620"/>
                  <a:gd name="connsiteY207" fmla="*/ 771525 h 1229320"/>
                  <a:gd name="connsiteX208" fmla="*/ 7477124 w 8023620"/>
                  <a:gd name="connsiteY208" fmla="*/ 772716 h 1229320"/>
                  <a:gd name="connsiteX209" fmla="*/ 7414914 w 8023620"/>
                  <a:gd name="connsiteY209" fmla="*/ 803672 h 1229320"/>
                  <a:gd name="connsiteX210" fmla="*/ 7364610 w 8023620"/>
                  <a:gd name="connsiteY210" fmla="*/ 858441 h 1229320"/>
                  <a:gd name="connsiteX211" fmla="*/ 7327105 w 8023620"/>
                  <a:gd name="connsiteY211" fmla="*/ 926306 h 1229320"/>
                  <a:gd name="connsiteX212" fmla="*/ 7290791 w 8023620"/>
                  <a:gd name="connsiteY212" fmla="*/ 1009650 h 1229320"/>
                  <a:gd name="connsiteX213" fmla="*/ 7288410 w 8023620"/>
                  <a:gd name="connsiteY213" fmla="*/ 1016595 h 1229320"/>
                  <a:gd name="connsiteX214" fmla="*/ 7288410 w 8023620"/>
                  <a:gd name="connsiteY214" fmla="*/ 1226939 h 1229320"/>
                  <a:gd name="connsiteX215" fmla="*/ 7197922 w 8023620"/>
                  <a:gd name="connsiteY215" fmla="*/ 1226939 h 1229320"/>
                  <a:gd name="connsiteX216" fmla="*/ 7197922 w 8023620"/>
                  <a:gd name="connsiteY216" fmla="*/ 877491 h 1229320"/>
                  <a:gd name="connsiteX217" fmla="*/ 7195541 w 8023620"/>
                  <a:gd name="connsiteY217" fmla="*/ 822127 h 1229320"/>
                  <a:gd name="connsiteX218" fmla="*/ 7180658 w 8023620"/>
                  <a:gd name="connsiteY218" fmla="*/ 775097 h 1229320"/>
                  <a:gd name="connsiteX219" fmla="*/ 7171133 w 8023620"/>
                  <a:gd name="connsiteY219" fmla="*/ 771525 h 1229320"/>
                  <a:gd name="connsiteX220" fmla="*/ 7143451 w 8023620"/>
                  <a:gd name="connsiteY220" fmla="*/ 786110 h 1229320"/>
                  <a:gd name="connsiteX221" fmla="*/ 7110412 w 8023620"/>
                  <a:gd name="connsiteY221" fmla="*/ 833735 h 1229320"/>
                  <a:gd name="connsiteX222" fmla="*/ 7071716 w 8023620"/>
                  <a:gd name="connsiteY222" fmla="*/ 923330 h 1229320"/>
                  <a:gd name="connsiteX223" fmla="*/ 7052517 w 8023620"/>
                  <a:gd name="connsiteY223" fmla="*/ 970211 h 1229320"/>
                  <a:gd name="connsiteX224" fmla="*/ 7049756 w 8023620"/>
                  <a:gd name="connsiteY224" fmla="*/ 976566 h 1229320"/>
                  <a:gd name="connsiteX225" fmla="*/ 7046713 w 8023620"/>
                  <a:gd name="connsiteY225" fmla="*/ 986433 h 1229320"/>
                  <a:gd name="connsiteX226" fmla="*/ 7008018 w 8023620"/>
                  <a:gd name="connsiteY226" fmla="*/ 1067693 h 1229320"/>
                  <a:gd name="connsiteX227" fmla="*/ 6964560 w 8023620"/>
                  <a:gd name="connsiteY227" fmla="*/ 1137642 h 1229320"/>
                  <a:gd name="connsiteX228" fmla="*/ 6812160 w 8023620"/>
                  <a:gd name="connsiteY228" fmla="*/ 1226939 h 1229320"/>
                  <a:gd name="connsiteX229" fmla="*/ 6684245 w 8023620"/>
                  <a:gd name="connsiteY229" fmla="*/ 1184994 h 1229320"/>
                  <a:gd name="connsiteX230" fmla="*/ 6636121 w 8023620"/>
                  <a:gd name="connsiteY230" fmla="*/ 1113122 h 1229320"/>
                  <a:gd name="connsiteX231" fmla="*/ 6574467 w 8023620"/>
                  <a:gd name="connsiteY231" fmla="*/ 1145625 h 1229320"/>
                  <a:gd name="connsiteX232" fmla="*/ 6515718 w 8023620"/>
                  <a:gd name="connsiteY232" fmla="*/ 1179671 h 1229320"/>
                  <a:gd name="connsiteX233" fmla="*/ 6438900 w 8023620"/>
                  <a:gd name="connsiteY233" fmla="*/ 1225153 h 1229320"/>
                  <a:gd name="connsiteX234" fmla="*/ 6438900 w 8023620"/>
                  <a:gd name="connsiteY234" fmla="*/ 1225749 h 1229320"/>
                  <a:gd name="connsiteX235" fmla="*/ 6346030 w 8023620"/>
                  <a:gd name="connsiteY235" fmla="*/ 1189435 h 1229320"/>
                  <a:gd name="connsiteX236" fmla="*/ 6323408 w 8023620"/>
                  <a:gd name="connsiteY236" fmla="*/ 1141512 h 1229320"/>
                  <a:gd name="connsiteX237" fmla="*/ 6320432 w 8023620"/>
                  <a:gd name="connsiteY237" fmla="*/ 1002209 h 1229320"/>
                  <a:gd name="connsiteX238" fmla="*/ 6320432 w 8023620"/>
                  <a:gd name="connsiteY238" fmla="*/ 888802 h 1229320"/>
                  <a:gd name="connsiteX239" fmla="*/ 6318646 w 8023620"/>
                  <a:gd name="connsiteY239" fmla="*/ 845344 h 1229320"/>
                  <a:gd name="connsiteX240" fmla="*/ 6310312 w 8023620"/>
                  <a:gd name="connsiteY240" fmla="*/ 804863 h 1229320"/>
                  <a:gd name="connsiteX241" fmla="*/ 6268640 w 8023620"/>
                  <a:gd name="connsiteY241" fmla="*/ 771525 h 1229320"/>
                  <a:gd name="connsiteX242" fmla="*/ 6248399 w 8023620"/>
                  <a:gd name="connsiteY242" fmla="*/ 772716 h 1229320"/>
                  <a:gd name="connsiteX243" fmla="*/ 6186189 w 8023620"/>
                  <a:gd name="connsiteY243" fmla="*/ 803672 h 1229320"/>
                  <a:gd name="connsiteX244" fmla="*/ 6135885 w 8023620"/>
                  <a:gd name="connsiteY244" fmla="*/ 858441 h 1229320"/>
                  <a:gd name="connsiteX245" fmla="*/ 6098380 w 8023620"/>
                  <a:gd name="connsiteY245" fmla="*/ 926306 h 1229320"/>
                  <a:gd name="connsiteX246" fmla="*/ 6062066 w 8023620"/>
                  <a:gd name="connsiteY246" fmla="*/ 1009650 h 1229320"/>
                  <a:gd name="connsiteX247" fmla="*/ 6059685 w 8023620"/>
                  <a:gd name="connsiteY247" fmla="*/ 1016595 h 1229320"/>
                  <a:gd name="connsiteX248" fmla="*/ 6059685 w 8023620"/>
                  <a:gd name="connsiteY248" fmla="*/ 1226939 h 1229320"/>
                  <a:gd name="connsiteX249" fmla="*/ 5969197 w 8023620"/>
                  <a:gd name="connsiteY249" fmla="*/ 1226939 h 1229320"/>
                  <a:gd name="connsiteX250" fmla="*/ 5969197 w 8023620"/>
                  <a:gd name="connsiteY250" fmla="*/ 877491 h 1229320"/>
                  <a:gd name="connsiteX251" fmla="*/ 5966816 w 8023620"/>
                  <a:gd name="connsiteY251" fmla="*/ 822127 h 1229320"/>
                  <a:gd name="connsiteX252" fmla="*/ 5951933 w 8023620"/>
                  <a:gd name="connsiteY252" fmla="*/ 775097 h 1229320"/>
                  <a:gd name="connsiteX253" fmla="*/ 5942408 w 8023620"/>
                  <a:gd name="connsiteY253" fmla="*/ 771525 h 1229320"/>
                  <a:gd name="connsiteX254" fmla="*/ 5914726 w 8023620"/>
                  <a:gd name="connsiteY254" fmla="*/ 786110 h 1229320"/>
                  <a:gd name="connsiteX255" fmla="*/ 5881687 w 8023620"/>
                  <a:gd name="connsiteY255" fmla="*/ 833735 h 1229320"/>
                  <a:gd name="connsiteX256" fmla="*/ 5842991 w 8023620"/>
                  <a:gd name="connsiteY256" fmla="*/ 923330 h 1229320"/>
                  <a:gd name="connsiteX257" fmla="*/ 5811440 w 8023620"/>
                  <a:gd name="connsiteY257" fmla="*/ 997744 h 1229320"/>
                  <a:gd name="connsiteX258" fmla="*/ 5787329 w 8023620"/>
                  <a:gd name="connsiteY258" fmla="*/ 1006971 h 1229320"/>
                  <a:gd name="connsiteX259" fmla="*/ 5779888 w 8023620"/>
                  <a:gd name="connsiteY259" fmla="*/ 982861 h 1229320"/>
                  <a:gd name="connsiteX260" fmla="*/ 5809654 w 8023620"/>
                  <a:gd name="connsiteY260" fmla="*/ 908447 h 1229320"/>
                  <a:gd name="connsiteX261" fmla="*/ 5844777 w 8023620"/>
                  <a:gd name="connsiteY261" fmla="*/ 826592 h 1229320"/>
                  <a:gd name="connsiteX262" fmla="*/ 5881984 w 8023620"/>
                  <a:gd name="connsiteY262" fmla="*/ 768251 h 1229320"/>
                  <a:gd name="connsiteX263" fmla="*/ 5942408 w 8023620"/>
                  <a:gd name="connsiteY263" fmla="*/ 735211 h 1229320"/>
                  <a:gd name="connsiteX264" fmla="*/ 5061941 w 8023620"/>
                  <a:gd name="connsiteY264" fmla="*/ 559594 h 1229320"/>
                  <a:gd name="connsiteX265" fmla="*/ 5099446 w 8023620"/>
                  <a:gd name="connsiteY265" fmla="*/ 575072 h 1229320"/>
                  <a:gd name="connsiteX266" fmla="*/ 5114924 w 8023620"/>
                  <a:gd name="connsiteY266" fmla="*/ 612577 h 1229320"/>
                  <a:gd name="connsiteX267" fmla="*/ 5099446 w 8023620"/>
                  <a:gd name="connsiteY267" fmla="*/ 650379 h 1229320"/>
                  <a:gd name="connsiteX268" fmla="*/ 5061941 w 8023620"/>
                  <a:gd name="connsiteY268" fmla="*/ 666155 h 1229320"/>
                  <a:gd name="connsiteX269" fmla="*/ 5024139 w 8023620"/>
                  <a:gd name="connsiteY269" fmla="*/ 650379 h 1229320"/>
                  <a:gd name="connsiteX270" fmla="*/ 5008363 w 8023620"/>
                  <a:gd name="connsiteY270" fmla="*/ 612577 h 1229320"/>
                  <a:gd name="connsiteX271" fmla="*/ 5024139 w 8023620"/>
                  <a:gd name="connsiteY271" fmla="*/ 575072 h 1229320"/>
                  <a:gd name="connsiteX272" fmla="*/ 5061941 w 8023620"/>
                  <a:gd name="connsiteY272" fmla="*/ 559594 h 1229320"/>
                  <a:gd name="connsiteX273" fmla="*/ 3195041 w 8023620"/>
                  <a:gd name="connsiteY273" fmla="*/ 559594 h 1229320"/>
                  <a:gd name="connsiteX274" fmla="*/ 3232546 w 8023620"/>
                  <a:gd name="connsiteY274" fmla="*/ 575072 h 1229320"/>
                  <a:gd name="connsiteX275" fmla="*/ 3248024 w 8023620"/>
                  <a:gd name="connsiteY275" fmla="*/ 612577 h 1229320"/>
                  <a:gd name="connsiteX276" fmla="*/ 3232546 w 8023620"/>
                  <a:gd name="connsiteY276" fmla="*/ 650379 h 1229320"/>
                  <a:gd name="connsiteX277" fmla="*/ 3195041 w 8023620"/>
                  <a:gd name="connsiteY277" fmla="*/ 666155 h 1229320"/>
                  <a:gd name="connsiteX278" fmla="*/ 3157239 w 8023620"/>
                  <a:gd name="connsiteY278" fmla="*/ 650379 h 1229320"/>
                  <a:gd name="connsiteX279" fmla="*/ 3141463 w 8023620"/>
                  <a:gd name="connsiteY279" fmla="*/ 612577 h 1229320"/>
                  <a:gd name="connsiteX280" fmla="*/ 3157239 w 8023620"/>
                  <a:gd name="connsiteY280" fmla="*/ 575072 h 1229320"/>
                  <a:gd name="connsiteX281" fmla="*/ 3195041 w 8023620"/>
                  <a:gd name="connsiteY281" fmla="*/ 559594 h 1229320"/>
                  <a:gd name="connsiteX282" fmla="*/ 6850260 w 8023620"/>
                  <a:gd name="connsiteY282" fmla="*/ 545902 h 1229320"/>
                  <a:gd name="connsiteX283" fmla="*/ 6860976 w 8023620"/>
                  <a:gd name="connsiteY283" fmla="*/ 556022 h 1229320"/>
                  <a:gd name="connsiteX284" fmla="*/ 6968132 w 8023620"/>
                  <a:gd name="connsiteY284" fmla="*/ 652463 h 1229320"/>
                  <a:gd name="connsiteX285" fmla="*/ 6947296 w 8023620"/>
                  <a:gd name="connsiteY285" fmla="*/ 681633 h 1229320"/>
                  <a:gd name="connsiteX286" fmla="*/ 6820494 w 8023620"/>
                  <a:gd name="connsiteY286" fmla="*/ 613767 h 1229320"/>
                  <a:gd name="connsiteX287" fmla="*/ 6762154 w 8023620"/>
                  <a:gd name="connsiteY287" fmla="*/ 659011 h 1229320"/>
                  <a:gd name="connsiteX288" fmla="*/ 6735365 w 8023620"/>
                  <a:gd name="connsiteY288" fmla="*/ 679847 h 1229320"/>
                  <a:gd name="connsiteX289" fmla="*/ 6713338 w 8023620"/>
                  <a:gd name="connsiteY289" fmla="*/ 651272 h 1229320"/>
                  <a:gd name="connsiteX290" fmla="*/ 6838354 w 8023620"/>
                  <a:gd name="connsiteY290" fmla="*/ 554831 h 1229320"/>
                  <a:gd name="connsiteX291" fmla="*/ 6850260 w 8023620"/>
                  <a:gd name="connsiteY291" fmla="*/ 545902 h 1229320"/>
                  <a:gd name="connsiteX292" fmla="*/ 1423391 w 8023620"/>
                  <a:gd name="connsiteY292" fmla="*/ 502444 h 1229320"/>
                  <a:gd name="connsiteX293" fmla="*/ 1435893 w 8023620"/>
                  <a:gd name="connsiteY293" fmla="*/ 524470 h 1229320"/>
                  <a:gd name="connsiteX294" fmla="*/ 1453158 w 8023620"/>
                  <a:gd name="connsiteY294" fmla="*/ 556022 h 1229320"/>
                  <a:gd name="connsiteX295" fmla="*/ 1460897 w 8023620"/>
                  <a:gd name="connsiteY295" fmla="*/ 570310 h 1229320"/>
                  <a:gd name="connsiteX296" fmla="*/ 1447800 w 8023620"/>
                  <a:gd name="connsiteY296" fmla="*/ 579239 h 1229320"/>
                  <a:gd name="connsiteX297" fmla="*/ 1318617 w 8023620"/>
                  <a:gd name="connsiteY297" fmla="*/ 668536 h 1229320"/>
                  <a:gd name="connsiteX298" fmla="*/ 1295400 w 8023620"/>
                  <a:gd name="connsiteY298" fmla="*/ 641747 h 1229320"/>
                  <a:gd name="connsiteX299" fmla="*/ 1406723 w 8023620"/>
                  <a:gd name="connsiteY299" fmla="*/ 520899 h 1229320"/>
                  <a:gd name="connsiteX300" fmla="*/ 1423391 w 8023620"/>
                  <a:gd name="connsiteY300" fmla="*/ 502444 h 1229320"/>
                  <a:gd name="connsiteX301" fmla="*/ 3959423 w 8023620"/>
                  <a:gd name="connsiteY301" fmla="*/ 491133 h 1229320"/>
                  <a:gd name="connsiteX302" fmla="*/ 4049910 w 8023620"/>
                  <a:gd name="connsiteY302" fmla="*/ 491133 h 1229320"/>
                  <a:gd name="connsiteX303" fmla="*/ 4049910 w 8023620"/>
                  <a:gd name="connsiteY303" fmla="*/ 673299 h 1229320"/>
                  <a:gd name="connsiteX304" fmla="*/ 4049910 w 8023620"/>
                  <a:gd name="connsiteY304" fmla="*/ 715994 h 1229320"/>
                  <a:gd name="connsiteX305" fmla="*/ 4049910 w 8023620"/>
                  <a:gd name="connsiteY305" fmla="*/ 719138 h 1229320"/>
                  <a:gd name="connsiteX306" fmla="*/ 4126706 w 8023620"/>
                  <a:gd name="connsiteY306" fmla="*/ 719138 h 1229320"/>
                  <a:gd name="connsiteX307" fmla="*/ 4126706 w 8023620"/>
                  <a:gd name="connsiteY307" fmla="*/ 754856 h 1229320"/>
                  <a:gd name="connsiteX308" fmla="*/ 4049910 w 8023620"/>
                  <a:gd name="connsiteY308" fmla="*/ 754856 h 1229320"/>
                  <a:gd name="connsiteX309" fmla="*/ 4049910 w 8023620"/>
                  <a:gd name="connsiteY309" fmla="*/ 784306 h 1229320"/>
                  <a:gd name="connsiteX310" fmla="*/ 4049910 w 8023620"/>
                  <a:gd name="connsiteY310" fmla="*/ 855464 h 1229320"/>
                  <a:gd name="connsiteX311" fmla="*/ 4049910 w 8023620"/>
                  <a:gd name="connsiteY311" fmla="*/ 1085255 h 1229320"/>
                  <a:gd name="connsiteX312" fmla="*/ 4049910 w 8023620"/>
                  <a:gd name="connsiteY312" fmla="*/ 1093589 h 1229320"/>
                  <a:gd name="connsiteX313" fmla="*/ 4050803 w 8023620"/>
                  <a:gd name="connsiteY313" fmla="*/ 1135559 h 1229320"/>
                  <a:gd name="connsiteX314" fmla="*/ 4057649 w 8023620"/>
                  <a:gd name="connsiteY314" fmla="*/ 1172170 h 1229320"/>
                  <a:gd name="connsiteX315" fmla="*/ 4074318 w 8023620"/>
                  <a:gd name="connsiteY315" fmla="*/ 1190625 h 1229320"/>
                  <a:gd name="connsiteX316" fmla="*/ 4170759 w 8023620"/>
                  <a:gd name="connsiteY316" fmla="*/ 1127522 h 1229320"/>
                  <a:gd name="connsiteX317" fmla="*/ 4210645 w 8023620"/>
                  <a:gd name="connsiteY317" fmla="*/ 1057275 h 1229320"/>
                  <a:gd name="connsiteX318" fmla="*/ 4245173 w 8023620"/>
                  <a:gd name="connsiteY318" fmla="*/ 974527 h 1229320"/>
                  <a:gd name="connsiteX319" fmla="*/ 4279106 w 8023620"/>
                  <a:gd name="connsiteY319" fmla="*/ 987028 h 1229320"/>
                  <a:gd name="connsiteX320" fmla="*/ 4243387 w 8023620"/>
                  <a:gd name="connsiteY320" fmla="*/ 1072753 h 1229320"/>
                  <a:gd name="connsiteX321" fmla="*/ 4199929 w 8023620"/>
                  <a:gd name="connsiteY321" fmla="*/ 1148358 h 1229320"/>
                  <a:gd name="connsiteX322" fmla="*/ 4074318 w 8023620"/>
                  <a:gd name="connsiteY322" fmla="*/ 1226939 h 1229320"/>
                  <a:gd name="connsiteX323" fmla="*/ 3984426 w 8023620"/>
                  <a:gd name="connsiteY323" fmla="*/ 1190030 h 1229320"/>
                  <a:gd name="connsiteX324" fmla="*/ 3961804 w 8023620"/>
                  <a:gd name="connsiteY324" fmla="*/ 1142405 h 1229320"/>
                  <a:gd name="connsiteX325" fmla="*/ 3959423 w 8023620"/>
                  <a:gd name="connsiteY325" fmla="*/ 1092994 h 1229320"/>
                  <a:gd name="connsiteX326" fmla="*/ 3959423 w 8023620"/>
                  <a:gd name="connsiteY326" fmla="*/ 1085255 h 1229320"/>
                  <a:gd name="connsiteX327" fmla="*/ 3959423 w 8023620"/>
                  <a:gd name="connsiteY327" fmla="*/ 1049536 h 1229320"/>
                  <a:gd name="connsiteX328" fmla="*/ 3959423 w 8023620"/>
                  <a:gd name="connsiteY328" fmla="*/ 1011957 h 1229320"/>
                  <a:gd name="connsiteX329" fmla="*/ 3959423 w 8023620"/>
                  <a:gd name="connsiteY329" fmla="*/ 986819 h 1229320"/>
                  <a:gd name="connsiteX330" fmla="*/ 3926085 w 8023620"/>
                  <a:gd name="connsiteY330" fmla="*/ 975122 h 1229320"/>
                  <a:gd name="connsiteX331" fmla="*/ 3948112 w 8023620"/>
                  <a:gd name="connsiteY331" fmla="*/ 903685 h 1229320"/>
                  <a:gd name="connsiteX332" fmla="*/ 3957934 w 8023620"/>
                  <a:gd name="connsiteY332" fmla="*/ 865882 h 1229320"/>
                  <a:gd name="connsiteX333" fmla="*/ 3959423 w 8023620"/>
                  <a:gd name="connsiteY333" fmla="*/ 859794 h 1229320"/>
                  <a:gd name="connsiteX334" fmla="*/ 3959423 w 8023620"/>
                  <a:gd name="connsiteY334" fmla="*/ 857715 h 1229320"/>
                  <a:gd name="connsiteX335" fmla="*/ 3959423 w 8023620"/>
                  <a:gd name="connsiteY335" fmla="*/ 855464 h 1229320"/>
                  <a:gd name="connsiteX336" fmla="*/ 3959423 w 8023620"/>
                  <a:gd name="connsiteY336" fmla="*/ 754856 h 1229320"/>
                  <a:gd name="connsiteX337" fmla="*/ 3882032 w 8023620"/>
                  <a:gd name="connsiteY337" fmla="*/ 754856 h 1229320"/>
                  <a:gd name="connsiteX338" fmla="*/ 3882032 w 8023620"/>
                  <a:gd name="connsiteY338" fmla="*/ 719138 h 1229320"/>
                  <a:gd name="connsiteX339" fmla="*/ 3959423 w 8023620"/>
                  <a:gd name="connsiteY339" fmla="*/ 719138 h 1229320"/>
                  <a:gd name="connsiteX340" fmla="*/ 3959423 w 8023620"/>
                  <a:gd name="connsiteY340" fmla="*/ 491133 h 1229320"/>
                  <a:gd name="connsiteX341" fmla="*/ 3384351 w 8023620"/>
                  <a:gd name="connsiteY341" fmla="*/ 408385 h 1229320"/>
                  <a:gd name="connsiteX342" fmla="*/ 3396852 w 8023620"/>
                  <a:gd name="connsiteY342" fmla="*/ 430411 h 1229320"/>
                  <a:gd name="connsiteX343" fmla="*/ 3414116 w 8023620"/>
                  <a:gd name="connsiteY343" fmla="*/ 461963 h 1229320"/>
                  <a:gd name="connsiteX344" fmla="*/ 3421855 w 8023620"/>
                  <a:gd name="connsiteY344" fmla="*/ 476250 h 1229320"/>
                  <a:gd name="connsiteX345" fmla="*/ 3408759 w 8023620"/>
                  <a:gd name="connsiteY345" fmla="*/ 485180 h 1229320"/>
                  <a:gd name="connsiteX346" fmla="*/ 3279576 w 8023620"/>
                  <a:gd name="connsiteY346" fmla="*/ 574477 h 1229320"/>
                  <a:gd name="connsiteX347" fmla="*/ 3256359 w 8023620"/>
                  <a:gd name="connsiteY347" fmla="*/ 547688 h 1229320"/>
                  <a:gd name="connsiteX348" fmla="*/ 3367682 w 8023620"/>
                  <a:gd name="connsiteY348" fmla="*/ 426839 h 1229320"/>
                  <a:gd name="connsiteX349" fmla="*/ 3384351 w 8023620"/>
                  <a:gd name="connsiteY349" fmla="*/ 408385 h 1229320"/>
                  <a:gd name="connsiteX350" fmla="*/ 5076824 w 8023620"/>
                  <a:gd name="connsiteY350" fmla="*/ 403027 h 1229320"/>
                  <a:gd name="connsiteX351" fmla="*/ 5094088 w 8023620"/>
                  <a:gd name="connsiteY351" fmla="*/ 421481 h 1229320"/>
                  <a:gd name="connsiteX352" fmla="*/ 5204816 w 8023620"/>
                  <a:gd name="connsiteY352" fmla="*/ 542330 h 1229320"/>
                  <a:gd name="connsiteX353" fmla="*/ 5181004 w 8023620"/>
                  <a:gd name="connsiteY353" fmla="*/ 569119 h 1229320"/>
                  <a:gd name="connsiteX354" fmla="*/ 5053012 w 8023620"/>
                  <a:gd name="connsiteY354" fmla="*/ 479822 h 1229320"/>
                  <a:gd name="connsiteX355" fmla="*/ 5039319 w 8023620"/>
                  <a:gd name="connsiteY355" fmla="*/ 470892 h 1229320"/>
                  <a:gd name="connsiteX356" fmla="*/ 5047654 w 8023620"/>
                  <a:gd name="connsiteY356" fmla="*/ 456605 h 1229320"/>
                  <a:gd name="connsiteX357" fmla="*/ 5064918 w 8023620"/>
                  <a:gd name="connsiteY357" fmla="*/ 425053 h 1229320"/>
                  <a:gd name="connsiteX358" fmla="*/ 5076824 w 8023620"/>
                  <a:gd name="connsiteY358" fmla="*/ 403027 h 1229320"/>
                  <a:gd name="connsiteX359" fmla="*/ 4549377 w 8023620"/>
                  <a:gd name="connsiteY359" fmla="*/ 36909 h 1229320"/>
                  <a:gd name="connsiteX360" fmla="*/ 4509491 w 8023620"/>
                  <a:gd name="connsiteY360" fmla="*/ 61317 h 1229320"/>
                  <a:gd name="connsiteX361" fmla="*/ 4479726 w 8023620"/>
                  <a:gd name="connsiteY361" fmla="*/ 114300 h 1229320"/>
                  <a:gd name="connsiteX362" fmla="*/ 4445198 w 8023620"/>
                  <a:gd name="connsiteY362" fmla="*/ 260747 h 1229320"/>
                  <a:gd name="connsiteX363" fmla="*/ 4437459 w 8023620"/>
                  <a:gd name="connsiteY363" fmla="*/ 415528 h 1229320"/>
                  <a:gd name="connsiteX364" fmla="*/ 4437459 w 8023620"/>
                  <a:gd name="connsiteY364" fmla="*/ 609005 h 1229320"/>
                  <a:gd name="connsiteX365" fmla="*/ 4548782 w 8023620"/>
                  <a:gd name="connsiteY365" fmla="*/ 383977 h 1229320"/>
                  <a:gd name="connsiteX366" fmla="*/ 4602956 w 8023620"/>
                  <a:gd name="connsiteY366" fmla="*/ 176213 h 1229320"/>
                  <a:gd name="connsiteX367" fmla="*/ 4588668 w 8023620"/>
                  <a:gd name="connsiteY367" fmla="*/ 61912 h 1229320"/>
                  <a:gd name="connsiteX368" fmla="*/ 4549377 w 8023620"/>
                  <a:gd name="connsiteY368" fmla="*/ 36909 h 1229320"/>
                  <a:gd name="connsiteX369" fmla="*/ 2682478 w 8023620"/>
                  <a:gd name="connsiteY369" fmla="*/ 36909 h 1229320"/>
                  <a:gd name="connsiteX370" fmla="*/ 2642592 w 8023620"/>
                  <a:gd name="connsiteY370" fmla="*/ 61317 h 1229320"/>
                  <a:gd name="connsiteX371" fmla="*/ 2612826 w 8023620"/>
                  <a:gd name="connsiteY371" fmla="*/ 114300 h 1229320"/>
                  <a:gd name="connsiteX372" fmla="*/ 2578298 w 8023620"/>
                  <a:gd name="connsiteY372" fmla="*/ 260747 h 1229320"/>
                  <a:gd name="connsiteX373" fmla="*/ 2570559 w 8023620"/>
                  <a:gd name="connsiteY373" fmla="*/ 415528 h 1229320"/>
                  <a:gd name="connsiteX374" fmla="*/ 2570559 w 8023620"/>
                  <a:gd name="connsiteY374" fmla="*/ 609005 h 1229320"/>
                  <a:gd name="connsiteX375" fmla="*/ 2681882 w 8023620"/>
                  <a:gd name="connsiteY375" fmla="*/ 383977 h 1229320"/>
                  <a:gd name="connsiteX376" fmla="*/ 2736056 w 8023620"/>
                  <a:gd name="connsiteY376" fmla="*/ 176213 h 1229320"/>
                  <a:gd name="connsiteX377" fmla="*/ 2721768 w 8023620"/>
                  <a:gd name="connsiteY377" fmla="*/ 61912 h 1229320"/>
                  <a:gd name="connsiteX378" fmla="*/ 2682478 w 8023620"/>
                  <a:gd name="connsiteY378" fmla="*/ 36909 h 1229320"/>
                  <a:gd name="connsiteX379" fmla="*/ 894159 w 8023620"/>
                  <a:gd name="connsiteY379" fmla="*/ 36314 h 1229320"/>
                  <a:gd name="connsiteX380" fmla="*/ 706635 w 8023620"/>
                  <a:gd name="connsiteY380" fmla="*/ 113704 h 1229320"/>
                  <a:gd name="connsiteX381" fmla="*/ 564951 w 8023620"/>
                  <a:gd name="connsiteY381" fmla="*/ 284559 h 1229320"/>
                  <a:gd name="connsiteX382" fmla="*/ 454223 w 8023620"/>
                  <a:gd name="connsiteY382" fmla="*/ 591145 h 1229320"/>
                  <a:gd name="connsiteX383" fmla="*/ 624780 w 8023620"/>
                  <a:gd name="connsiteY383" fmla="*/ 554236 h 1229320"/>
                  <a:gd name="connsiteX384" fmla="*/ 754856 w 8023620"/>
                  <a:gd name="connsiteY384" fmla="*/ 494705 h 1229320"/>
                  <a:gd name="connsiteX385" fmla="*/ 948927 w 8023620"/>
                  <a:gd name="connsiteY385" fmla="*/ 294382 h 1229320"/>
                  <a:gd name="connsiteX386" fmla="*/ 985837 w 8023620"/>
                  <a:gd name="connsiteY386" fmla="*/ 101798 h 1229320"/>
                  <a:gd name="connsiteX387" fmla="*/ 894159 w 8023620"/>
                  <a:gd name="connsiteY387" fmla="*/ 36314 h 1229320"/>
                  <a:gd name="connsiteX388" fmla="*/ 4549377 w 8023620"/>
                  <a:gd name="connsiteY388" fmla="*/ 595 h 1229320"/>
                  <a:gd name="connsiteX389" fmla="*/ 4582715 w 8023620"/>
                  <a:gd name="connsiteY389" fmla="*/ 8632 h 1229320"/>
                  <a:gd name="connsiteX390" fmla="*/ 4619029 w 8023620"/>
                  <a:gd name="connsiteY390" fmla="*/ 41672 h 1229320"/>
                  <a:gd name="connsiteX391" fmla="*/ 4638674 w 8023620"/>
                  <a:gd name="connsiteY391" fmla="*/ 179784 h 1229320"/>
                  <a:gd name="connsiteX392" fmla="*/ 4583013 w 8023620"/>
                  <a:gd name="connsiteY392" fmla="*/ 395585 h 1229320"/>
                  <a:gd name="connsiteX393" fmla="*/ 4437459 w 8023620"/>
                  <a:gd name="connsiteY393" fmla="*/ 688181 h 1229320"/>
                  <a:gd name="connsiteX394" fmla="*/ 4437459 w 8023620"/>
                  <a:gd name="connsiteY394" fmla="*/ 912933 h 1229320"/>
                  <a:gd name="connsiteX395" fmla="*/ 4448249 w 8023620"/>
                  <a:gd name="connsiteY395" fmla="*/ 890662 h 1229320"/>
                  <a:gd name="connsiteX396" fmla="*/ 4478535 w 8023620"/>
                  <a:gd name="connsiteY396" fmla="*/ 838200 h 1229320"/>
                  <a:gd name="connsiteX397" fmla="*/ 4636888 w 8023620"/>
                  <a:gd name="connsiteY397" fmla="*/ 734616 h 1229320"/>
                  <a:gd name="connsiteX398" fmla="*/ 4761904 w 8023620"/>
                  <a:gd name="connsiteY398" fmla="*/ 788194 h 1229320"/>
                  <a:gd name="connsiteX399" fmla="*/ 4780954 w 8023620"/>
                  <a:gd name="connsiteY399" fmla="*/ 837605 h 1229320"/>
                  <a:gd name="connsiteX400" fmla="*/ 4784526 w 8023620"/>
                  <a:gd name="connsiteY400" fmla="*/ 888206 h 1229320"/>
                  <a:gd name="connsiteX401" fmla="*/ 4784526 w 8023620"/>
                  <a:gd name="connsiteY401" fmla="*/ 1093589 h 1229320"/>
                  <a:gd name="connsiteX402" fmla="*/ 4785716 w 8023620"/>
                  <a:gd name="connsiteY402" fmla="*/ 1135559 h 1229320"/>
                  <a:gd name="connsiteX403" fmla="*/ 4792860 w 8023620"/>
                  <a:gd name="connsiteY403" fmla="*/ 1172170 h 1229320"/>
                  <a:gd name="connsiteX404" fmla="*/ 4808933 w 8023620"/>
                  <a:gd name="connsiteY404" fmla="*/ 1190625 h 1229320"/>
                  <a:gd name="connsiteX405" fmla="*/ 4905374 w 8023620"/>
                  <a:gd name="connsiteY405" fmla="*/ 1127522 h 1229320"/>
                  <a:gd name="connsiteX406" fmla="*/ 4945855 w 8023620"/>
                  <a:gd name="connsiteY406" fmla="*/ 1057275 h 1229320"/>
                  <a:gd name="connsiteX407" fmla="*/ 4980383 w 8023620"/>
                  <a:gd name="connsiteY407" fmla="*/ 974527 h 1229320"/>
                  <a:gd name="connsiteX408" fmla="*/ 5013721 w 8023620"/>
                  <a:gd name="connsiteY408" fmla="*/ 987028 h 1229320"/>
                  <a:gd name="connsiteX409" fmla="*/ 4978597 w 8023620"/>
                  <a:gd name="connsiteY409" fmla="*/ 1072753 h 1229320"/>
                  <a:gd name="connsiteX410" fmla="*/ 4934544 w 8023620"/>
                  <a:gd name="connsiteY410" fmla="*/ 1148358 h 1229320"/>
                  <a:gd name="connsiteX411" fmla="*/ 4808933 w 8023620"/>
                  <a:gd name="connsiteY411" fmla="*/ 1226939 h 1229320"/>
                  <a:gd name="connsiteX412" fmla="*/ 4719041 w 8023620"/>
                  <a:gd name="connsiteY412" fmla="*/ 1190030 h 1229320"/>
                  <a:gd name="connsiteX413" fmla="*/ 4697015 w 8023620"/>
                  <a:gd name="connsiteY413" fmla="*/ 1142405 h 1229320"/>
                  <a:gd name="connsiteX414" fmla="*/ 4694038 w 8023620"/>
                  <a:gd name="connsiteY414" fmla="*/ 1092994 h 1229320"/>
                  <a:gd name="connsiteX415" fmla="*/ 4694038 w 8023620"/>
                  <a:gd name="connsiteY415" fmla="*/ 888206 h 1229320"/>
                  <a:gd name="connsiteX416" fmla="*/ 4692252 w 8023620"/>
                  <a:gd name="connsiteY416" fmla="*/ 845046 h 1229320"/>
                  <a:gd name="connsiteX417" fmla="*/ 4683323 w 8023620"/>
                  <a:gd name="connsiteY417" fmla="*/ 804863 h 1229320"/>
                  <a:gd name="connsiteX418" fmla="*/ 4636888 w 8023620"/>
                  <a:gd name="connsiteY418" fmla="*/ 770930 h 1229320"/>
                  <a:gd name="connsiteX419" fmla="*/ 4555926 w 8023620"/>
                  <a:gd name="connsiteY419" fmla="*/ 805160 h 1229320"/>
                  <a:gd name="connsiteX420" fmla="*/ 4508301 w 8023620"/>
                  <a:gd name="connsiteY420" fmla="*/ 858441 h 1229320"/>
                  <a:gd name="connsiteX421" fmla="*/ 4448770 w 8023620"/>
                  <a:gd name="connsiteY421" fmla="*/ 975420 h 1229320"/>
                  <a:gd name="connsiteX422" fmla="*/ 4437459 w 8023620"/>
                  <a:gd name="connsiteY422" fmla="*/ 1002687 h 1229320"/>
                  <a:gd name="connsiteX423" fmla="*/ 4437459 w 8023620"/>
                  <a:gd name="connsiteY423" fmla="*/ 1228725 h 1229320"/>
                  <a:gd name="connsiteX424" fmla="*/ 4346376 w 8023620"/>
                  <a:gd name="connsiteY424" fmla="*/ 1228725 h 1229320"/>
                  <a:gd name="connsiteX425" fmla="*/ 4346376 w 8023620"/>
                  <a:gd name="connsiteY425" fmla="*/ 863799 h 1229320"/>
                  <a:gd name="connsiteX426" fmla="*/ 4282677 w 8023620"/>
                  <a:gd name="connsiteY426" fmla="*/ 988814 h 1229320"/>
                  <a:gd name="connsiteX427" fmla="*/ 4251126 w 8023620"/>
                  <a:gd name="connsiteY427" fmla="*/ 972741 h 1229320"/>
                  <a:gd name="connsiteX428" fmla="*/ 4346376 w 8023620"/>
                  <a:gd name="connsiteY428" fmla="*/ 780455 h 1229320"/>
                  <a:gd name="connsiteX429" fmla="*/ 4346376 w 8023620"/>
                  <a:gd name="connsiteY429" fmla="*/ 415528 h 1229320"/>
                  <a:gd name="connsiteX430" fmla="*/ 4358282 w 8023620"/>
                  <a:gd name="connsiteY430" fmla="*/ 255389 h 1229320"/>
                  <a:gd name="connsiteX431" fmla="*/ 4410074 w 8023620"/>
                  <a:gd name="connsiteY431" fmla="*/ 99417 h 1229320"/>
                  <a:gd name="connsiteX432" fmla="*/ 4465438 w 8023620"/>
                  <a:gd name="connsiteY432" fmla="*/ 33040 h 1229320"/>
                  <a:gd name="connsiteX433" fmla="*/ 4549377 w 8023620"/>
                  <a:gd name="connsiteY433" fmla="*/ 595 h 1229320"/>
                  <a:gd name="connsiteX434" fmla="*/ 2682478 w 8023620"/>
                  <a:gd name="connsiteY434" fmla="*/ 595 h 1229320"/>
                  <a:gd name="connsiteX435" fmla="*/ 2715816 w 8023620"/>
                  <a:gd name="connsiteY435" fmla="*/ 8632 h 1229320"/>
                  <a:gd name="connsiteX436" fmla="*/ 2752129 w 8023620"/>
                  <a:gd name="connsiteY436" fmla="*/ 41672 h 1229320"/>
                  <a:gd name="connsiteX437" fmla="*/ 2771774 w 8023620"/>
                  <a:gd name="connsiteY437" fmla="*/ 179784 h 1229320"/>
                  <a:gd name="connsiteX438" fmla="*/ 2716113 w 8023620"/>
                  <a:gd name="connsiteY438" fmla="*/ 395585 h 1229320"/>
                  <a:gd name="connsiteX439" fmla="*/ 2570559 w 8023620"/>
                  <a:gd name="connsiteY439" fmla="*/ 688181 h 1229320"/>
                  <a:gd name="connsiteX440" fmla="*/ 2570559 w 8023620"/>
                  <a:gd name="connsiteY440" fmla="*/ 912933 h 1229320"/>
                  <a:gd name="connsiteX441" fmla="*/ 2581349 w 8023620"/>
                  <a:gd name="connsiteY441" fmla="*/ 890662 h 1229320"/>
                  <a:gd name="connsiteX442" fmla="*/ 2611636 w 8023620"/>
                  <a:gd name="connsiteY442" fmla="*/ 838200 h 1229320"/>
                  <a:gd name="connsiteX443" fmla="*/ 2769989 w 8023620"/>
                  <a:gd name="connsiteY443" fmla="*/ 734616 h 1229320"/>
                  <a:gd name="connsiteX444" fmla="*/ 2895004 w 8023620"/>
                  <a:gd name="connsiteY444" fmla="*/ 788194 h 1229320"/>
                  <a:gd name="connsiteX445" fmla="*/ 2914054 w 8023620"/>
                  <a:gd name="connsiteY445" fmla="*/ 837605 h 1229320"/>
                  <a:gd name="connsiteX446" fmla="*/ 2917626 w 8023620"/>
                  <a:gd name="connsiteY446" fmla="*/ 888206 h 1229320"/>
                  <a:gd name="connsiteX447" fmla="*/ 2917626 w 8023620"/>
                  <a:gd name="connsiteY447" fmla="*/ 1093589 h 1229320"/>
                  <a:gd name="connsiteX448" fmla="*/ 2918816 w 8023620"/>
                  <a:gd name="connsiteY448" fmla="*/ 1135559 h 1229320"/>
                  <a:gd name="connsiteX449" fmla="*/ 2925960 w 8023620"/>
                  <a:gd name="connsiteY449" fmla="*/ 1172170 h 1229320"/>
                  <a:gd name="connsiteX450" fmla="*/ 2942034 w 8023620"/>
                  <a:gd name="connsiteY450" fmla="*/ 1190625 h 1229320"/>
                  <a:gd name="connsiteX451" fmla="*/ 3038474 w 8023620"/>
                  <a:gd name="connsiteY451" fmla="*/ 1127522 h 1229320"/>
                  <a:gd name="connsiteX452" fmla="*/ 3078955 w 8023620"/>
                  <a:gd name="connsiteY452" fmla="*/ 1057275 h 1229320"/>
                  <a:gd name="connsiteX453" fmla="*/ 3113484 w 8023620"/>
                  <a:gd name="connsiteY453" fmla="*/ 974527 h 1229320"/>
                  <a:gd name="connsiteX454" fmla="*/ 3146821 w 8023620"/>
                  <a:gd name="connsiteY454" fmla="*/ 987028 h 1229320"/>
                  <a:gd name="connsiteX455" fmla="*/ 3111698 w 8023620"/>
                  <a:gd name="connsiteY455" fmla="*/ 1072753 h 1229320"/>
                  <a:gd name="connsiteX456" fmla="*/ 3067644 w 8023620"/>
                  <a:gd name="connsiteY456" fmla="*/ 1148358 h 1229320"/>
                  <a:gd name="connsiteX457" fmla="*/ 2942034 w 8023620"/>
                  <a:gd name="connsiteY457" fmla="*/ 1226939 h 1229320"/>
                  <a:gd name="connsiteX458" fmla="*/ 2852142 w 8023620"/>
                  <a:gd name="connsiteY458" fmla="*/ 1190030 h 1229320"/>
                  <a:gd name="connsiteX459" fmla="*/ 2830115 w 8023620"/>
                  <a:gd name="connsiteY459" fmla="*/ 1142405 h 1229320"/>
                  <a:gd name="connsiteX460" fmla="*/ 2827138 w 8023620"/>
                  <a:gd name="connsiteY460" fmla="*/ 1092994 h 1229320"/>
                  <a:gd name="connsiteX461" fmla="*/ 2827138 w 8023620"/>
                  <a:gd name="connsiteY461" fmla="*/ 888206 h 1229320"/>
                  <a:gd name="connsiteX462" fmla="*/ 2825353 w 8023620"/>
                  <a:gd name="connsiteY462" fmla="*/ 845046 h 1229320"/>
                  <a:gd name="connsiteX463" fmla="*/ 2816423 w 8023620"/>
                  <a:gd name="connsiteY463" fmla="*/ 804863 h 1229320"/>
                  <a:gd name="connsiteX464" fmla="*/ 2769989 w 8023620"/>
                  <a:gd name="connsiteY464" fmla="*/ 770930 h 1229320"/>
                  <a:gd name="connsiteX465" fmla="*/ 2689026 w 8023620"/>
                  <a:gd name="connsiteY465" fmla="*/ 805160 h 1229320"/>
                  <a:gd name="connsiteX466" fmla="*/ 2641401 w 8023620"/>
                  <a:gd name="connsiteY466" fmla="*/ 858441 h 1229320"/>
                  <a:gd name="connsiteX467" fmla="*/ 2581870 w 8023620"/>
                  <a:gd name="connsiteY467" fmla="*/ 975420 h 1229320"/>
                  <a:gd name="connsiteX468" fmla="*/ 2570559 w 8023620"/>
                  <a:gd name="connsiteY468" fmla="*/ 1002687 h 1229320"/>
                  <a:gd name="connsiteX469" fmla="*/ 2570559 w 8023620"/>
                  <a:gd name="connsiteY469" fmla="*/ 1228725 h 1229320"/>
                  <a:gd name="connsiteX470" fmla="*/ 2479476 w 8023620"/>
                  <a:gd name="connsiteY470" fmla="*/ 1228725 h 1229320"/>
                  <a:gd name="connsiteX471" fmla="*/ 2479476 w 8023620"/>
                  <a:gd name="connsiteY471" fmla="*/ 863799 h 1229320"/>
                  <a:gd name="connsiteX472" fmla="*/ 2415778 w 8023620"/>
                  <a:gd name="connsiteY472" fmla="*/ 988814 h 1229320"/>
                  <a:gd name="connsiteX473" fmla="*/ 2384226 w 8023620"/>
                  <a:gd name="connsiteY473" fmla="*/ 972741 h 1229320"/>
                  <a:gd name="connsiteX474" fmla="*/ 2479476 w 8023620"/>
                  <a:gd name="connsiteY474" fmla="*/ 780455 h 1229320"/>
                  <a:gd name="connsiteX475" fmla="*/ 2479476 w 8023620"/>
                  <a:gd name="connsiteY475" fmla="*/ 415528 h 1229320"/>
                  <a:gd name="connsiteX476" fmla="*/ 2491382 w 8023620"/>
                  <a:gd name="connsiteY476" fmla="*/ 255389 h 1229320"/>
                  <a:gd name="connsiteX477" fmla="*/ 2543175 w 8023620"/>
                  <a:gd name="connsiteY477" fmla="*/ 99417 h 1229320"/>
                  <a:gd name="connsiteX478" fmla="*/ 2598538 w 8023620"/>
                  <a:gd name="connsiteY478" fmla="*/ 33040 h 1229320"/>
                  <a:gd name="connsiteX479" fmla="*/ 2682478 w 8023620"/>
                  <a:gd name="connsiteY479" fmla="*/ 595 h 1229320"/>
                  <a:gd name="connsiteX480" fmla="*/ 528042 w 8023620"/>
                  <a:gd name="connsiteY480" fmla="*/ 0 h 1229320"/>
                  <a:gd name="connsiteX481" fmla="*/ 528042 w 8023620"/>
                  <a:gd name="connsiteY481" fmla="*/ 36314 h 1229320"/>
                  <a:gd name="connsiteX482" fmla="*/ 248840 w 8023620"/>
                  <a:gd name="connsiteY482" fmla="*/ 118467 h 1229320"/>
                  <a:gd name="connsiteX483" fmla="*/ 152102 w 8023620"/>
                  <a:gd name="connsiteY483" fmla="*/ 213717 h 1229320"/>
                  <a:gd name="connsiteX484" fmla="*/ 104179 w 8023620"/>
                  <a:gd name="connsiteY484" fmla="*/ 377428 h 1229320"/>
                  <a:gd name="connsiteX485" fmla="*/ 328612 w 8023620"/>
                  <a:gd name="connsiteY485" fmla="*/ 589955 h 1229320"/>
                  <a:gd name="connsiteX486" fmla="*/ 351234 w 8023620"/>
                  <a:gd name="connsiteY486" fmla="*/ 592336 h 1229320"/>
                  <a:gd name="connsiteX487" fmla="*/ 483988 w 8023620"/>
                  <a:gd name="connsiteY487" fmla="*/ 265509 h 1229320"/>
                  <a:gd name="connsiteX488" fmla="*/ 551556 w 8023620"/>
                  <a:gd name="connsiteY488" fmla="*/ 178296 h 1229320"/>
                  <a:gd name="connsiteX489" fmla="*/ 655439 w 8023620"/>
                  <a:gd name="connsiteY489" fmla="*/ 85129 h 1229320"/>
                  <a:gd name="connsiteX490" fmla="*/ 894159 w 8023620"/>
                  <a:gd name="connsiteY490" fmla="*/ 0 h 1229320"/>
                  <a:gd name="connsiteX491" fmla="*/ 1020961 w 8023620"/>
                  <a:gd name="connsiteY491" fmla="*/ 91678 h 1229320"/>
                  <a:gd name="connsiteX492" fmla="*/ 982861 w 8023620"/>
                  <a:gd name="connsiteY492" fmla="*/ 307181 h 1229320"/>
                  <a:gd name="connsiteX493" fmla="*/ 773906 w 8023620"/>
                  <a:gd name="connsiteY493" fmla="*/ 525661 h 1229320"/>
                  <a:gd name="connsiteX494" fmla="*/ 633114 w 8023620"/>
                  <a:gd name="connsiteY494" fmla="*/ 589062 h 1229320"/>
                  <a:gd name="connsiteX495" fmla="*/ 448865 w 8023620"/>
                  <a:gd name="connsiteY495" fmla="*/ 627460 h 1229320"/>
                  <a:gd name="connsiteX496" fmla="*/ 444698 w 8023620"/>
                  <a:gd name="connsiteY496" fmla="*/ 798910 h 1229320"/>
                  <a:gd name="connsiteX497" fmla="*/ 475059 w 8023620"/>
                  <a:gd name="connsiteY497" fmla="*/ 972145 h 1229320"/>
                  <a:gd name="connsiteX498" fmla="*/ 549771 w 8023620"/>
                  <a:gd name="connsiteY498" fmla="*/ 1113532 h 1229320"/>
                  <a:gd name="connsiteX499" fmla="*/ 679251 w 8023620"/>
                  <a:gd name="connsiteY499" fmla="*/ 1188839 h 1229320"/>
                  <a:gd name="connsiteX500" fmla="*/ 711398 w 8023620"/>
                  <a:gd name="connsiteY500" fmla="*/ 1193006 h 1229320"/>
                  <a:gd name="connsiteX501" fmla="*/ 880467 w 8023620"/>
                  <a:gd name="connsiteY501" fmla="*/ 1137047 h 1229320"/>
                  <a:gd name="connsiteX502" fmla="*/ 978693 w 8023620"/>
                  <a:gd name="connsiteY502" fmla="*/ 987624 h 1229320"/>
                  <a:gd name="connsiteX503" fmla="*/ 952500 w 8023620"/>
                  <a:gd name="connsiteY503" fmla="*/ 834033 h 1229320"/>
                  <a:gd name="connsiteX504" fmla="*/ 844748 w 8023620"/>
                  <a:gd name="connsiteY504" fmla="*/ 771525 h 1229320"/>
                  <a:gd name="connsiteX505" fmla="*/ 728067 w 8023620"/>
                  <a:gd name="connsiteY505" fmla="*/ 808435 h 1229320"/>
                  <a:gd name="connsiteX506" fmla="*/ 668535 w 8023620"/>
                  <a:gd name="connsiteY506" fmla="*/ 984647 h 1229320"/>
                  <a:gd name="connsiteX507" fmla="*/ 632221 w 8023620"/>
                  <a:gd name="connsiteY507" fmla="*/ 984647 h 1229320"/>
                  <a:gd name="connsiteX508" fmla="*/ 655736 w 8023620"/>
                  <a:gd name="connsiteY508" fmla="*/ 848320 h 1229320"/>
                  <a:gd name="connsiteX509" fmla="*/ 704254 w 8023620"/>
                  <a:gd name="connsiteY509" fmla="*/ 781645 h 1229320"/>
                  <a:gd name="connsiteX510" fmla="*/ 848320 w 8023620"/>
                  <a:gd name="connsiteY510" fmla="*/ 735806 h 1229320"/>
                  <a:gd name="connsiteX511" fmla="*/ 981669 w 8023620"/>
                  <a:gd name="connsiteY511" fmla="*/ 812602 h 1229320"/>
                  <a:gd name="connsiteX512" fmla="*/ 1013817 w 8023620"/>
                  <a:gd name="connsiteY512" fmla="*/ 886420 h 1229320"/>
                  <a:gd name="connsiteX513" fmla="*/ 1013817 w 8023620"/>
                  <a:gd name="connsiteY513" fmla="*/ 995363 h 1229320"/>
                  <a:gd name="connsiteX514" fmla="*/ 901898 w 8023620"/>
                  <a:gd name="connsiteY514" fmla="*/ 1166217 h 1229320"/>
                  <a:gd name="connsiteX515" fmla="*/ 711398 w 8023620"/>
                  <a:gd name="connsiteY515" fmla="*/ 1229320 h 1229320"/>
                  <a:gd name="connsiteX516" fmla="*/ 710207 w 8023620"/>
                  <a:gd name="connsiteY516" fmla="*/ 1229320 h 1229320"/>
                  <a:gd name="connsiteX517" fmla="*/ 709612 w 8023620"/>
                  <a:gd name="connsiteY517" fmla="*/ 1229320 h 1229320"/>
                  <a:gd name="connsiteX518" fmla="*/ 709314 w 8023620"/>
                  <a:gd name="connsiteY518" fmla="*/ 1229320 h 1229320"/>
                  <a:gd name="connsiteX519" fmla="*/ 709017 w 8023620"/>
                  <a:gd name="connsiteY519" fmla="*/ 1229320 h 1229320"/>
                  <a:gd name="connsiteX520" fmla="*/ 641151 w 8023620"/>
                  <a:gd name="connsiteY520" fmla="*/ 1224558 h 1229320"/>
                  <a:gd name="connsiteX521" fmla="*/ 375047 w 8023620"/>
                  <a:gd name="connsiteY521" fmla="*/ 973931 h 1229320"/>
                  <a:gd name="connsiteX522" fmla="*/ 345876 w 8023620"/>
                  <a:gd name="connsiteY522" fmla="*/ 629841 h 1229320"/>
                  <a:gd name="connsiteX523" fmla="*/ 292298 w 8023620"/>
                  <a:gd name="connsiteY523" fmla="*/ 625674 h 1229320"/>
                  <a:gd name="connsiteX524" fmla="*/ 70842 w 8023620"/>
                  <a:gd name="connsiteY524" fmla="*/ 536972 h 1229320"/>
                  <a:gd name="connsiteX525" fmla="*/ 0 w 8023620"/>
                  <a:gd name="connsiteY525" fmla="*/ 376833 h 1229320"/>
                  <a:gd name="connsiteX526" fmla="*/ 185142 w 8023620"/>
                  <a:gd name="connsiteY526" fmla="*/ 87511 h 1229320"/>
                  <a:gd name="connsiteX527" fmla="*/ 528042 w 8023620"/>
                  <a:gd name="connsiteY527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77021 w 8023620"/>
                  <a:gd name="connsiteY158" fmla="*/ 1082398 h 1229320"/>
                  <a:gd name="connsiteX159" fmla="*/ 6597456 w 8023620"/>
                  <a:gd name="connsiteY159" fmla="*/ 1048352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74467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77021 w 8023620"/>
                  <a:gd name="connsiteY158" fmla="*/ 1082398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74467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74467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15718 w 8023620"/>
                  <a:gd name="connsiteY233" fmla="*/ 1179671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23381 w 8023620"/>
                  <a:gd name="connsiteY158" fmla="*/ 1121307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4732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89793 w 8023620"/>
                  <a:gd name="connsiteY159" fmla="*/ 1065375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18696 w 8023620"/>
                  <a:gd name="connsiteY22" fmla="*/ 1112044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08479 w 8023620"/>
                  <a:gd name="connsiteY22" fmla="*/ 1077998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42509 w 8023620"/>
                  <a:gd name="connsiteY170" fmla="*/ 1154311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08479 w 8023620"/>
                  <a:gd name="connsiteY22" fmla="*/ 1077998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35541 w 8023620"/>
                  <a:gd name="connsiteY169" fmla="*/ 1144199 h 1229320"/>
                  <a:gd name="connsiteX170" fmla="*/ 6709302 w 8023620"/>
                  <a:gd name="connsiteY170" fmla="*/ 1112970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  <a:gd name="connsiteX0" fmla="*/ 7970638 w 8023620"/>
                  <a:gd name="connsiteY0" fmla="*/ 1120974 h 1229320"/>
                  <a:gd name="connsiteX1" fmla="*/ 8008142 w 8023620"/>
                  <a:gd name="connsiteY1" fmla="*/ 1136452 h 1229320"/>
                  <a:gd name="connsiteX2" fmla="*/ 8023620 w 8023620"/>
                  <a:gd name="connsiteY2" fmla="*/ 1173956 h 1229320"/>
                  <a:gd name="connsiteX3" fmla="*/ 8008142 w 8023620"/>
                  <a:gd name="connsiteY3" fmla="*/ 1211759 h 1229320"/>
                  <a:gd name="connsiteX4" fmla="*/ 7970638 w 8023620"/>
                  <a:gd name="connsiteY4" fmla="*/ 1227535 h 1229320"/>
                  <a:gd name="connsiteX5" fmla="*/ 7933133 w 8023620"/>
                  <a:gd name="connsiteY5" fmla="*/ 1211759 h 1229320"/>
                  <a:gd name="connsiteX6" fmla="*/ 7917655 w 8023620"/>
                  <a:gd name="connsiteY6" fmla="*/ 1173956 h 1229320"/>
                  <a:gd name="connsiteX7" fmla="*/ 7933133 w 8023620"/>
                  <a:gd name="connsiteY7" fmla="*/ 1136452 h 1229320"/>
                  <a:gd name="connsiteX8" fmla="*/ 7970638 w 8023620"/>
                  <a:gd name="connsiteY8" fmla="*/ 1120974 h 1229320"/>
                  <a:gd name="connsiteX9" fmla="*/ 1322188 w 8023620"/>
                  <a:gd name="connsiteY9" fmla="*/ 772120 h 1229320"/>
                  <a:gd name="connsiteX10" fmla="*/ 1222176 w 8023620"/>
                  <a:gd name="connsiteY10" fmla="*/ 831056 h 1229320"/>
                  <a:gd name="connsiteX11" fmla="*/ 1178123 w 8023620"/>
                  <a:gd name="connsiteY11" fmla="*/ 981075 h 1229320"/>
                  <a:gd name="connsiteX12" fmla="*/ 1222176 w 8023620"/>
                  <a:gd name="connsiteY12" fmla="*/ 1130499 h 1229320"/>
                  <a:gd name="connsiteX13" fmla="*/ 1322188 w 8023620"/>
                  <a:gd name="connsiteY13" fmla="*/ 1189435 h 1229320"/>
                  <a:gd name="connsiteX14" fmla="*/ 1441847 w 8023620"/>
                  <a:gd name="connsiteY14" fmla="*/ 1129903 h 1229320"/>
                  <a:gd name="connsiteX15" fmla="*/ 1493044 w 8023620"/>
                  <a:gd name="connsiteY15" fmla="*/ 981075 h 1229320"/>
                  <a:gd name="connsiteX16" fmla="*/ 1441847 w 8023620"/>
                  <a:gd name="connsiteY16" fmla="*/ 832247 h 1229320"/>
                  <a:gd name="connsiteX17" fmla="*/ 1322188 w 8023620"/>
                  <a:gd name="connsiteY17" fmla="*/ 772120 h 1229320"/>
                  <a:gd name="connsiteX18" fmla="*/ 6856808 w 8023620"/>
                  <a:gd name="connsiteY18" fmla="*/ 771525 h 1229320"/>
                  <a:gd name="connsiteX19" fmla="*/ 6764536 w 8023620"/>
                  <a:gd name="connsiteY19" fmla="*/ 829270 h 1229320"/>
                  <a:gd name="connsiteX20" fmla="*/ 6714529 w 8023620"/>
                  <a:gd name="connsiteY20" fmla="*/ 938808 h 1229320"/>
                  <a:gd name="connsiteX21" fmla="*/ 6705004 w 8023620"/>
                  <a:gd name="connsiteY21" fmla="*/ 1026914 h 1229320"/>
                  <a:gd name="connsiteX22" fmla="*/ 6708479 w 8023620"/>
                  <a:gd name="connsiteY22" fmla="*/ 1077998 h 1229320"/>
                  <a:gd name="connsiteX23" fmla="*/ 6794301 w 8023620"/>
                  <a:gd name="connsiteY23" fmla="*/ 1047750 h 1229320"/>
                  <a:gd name="connsiteX24" fmla="*/ 6894908 w 8023620"/>
                  <a:gd name="connsiteY24" fmla="*/ 893564 h 1229320"/>
                  <a:gd name="connsiteX25" fmla="*/ 6906815 w 8023620"/>
                  <a:gd name="connsiteY25" fmla="*/ 837010 h 1229320"/>
                  <a:gd name="connsiteX26" fmla="*/ 6896694 w 8023620"/>
                  <a:gd name="connsiteY26" fmla="*/ 788789 h 1229320"/>
                  <a:gd name="connsiteX27" fmla="*/ 6856808 w 8023620"/>
                  <a:gd name="connsiteY27" fmla="*/ 771525 h 1229320"/>
                  <a:gd name="connsiteX28" fmla="*/ 2182416 w 8023620"/>
                  <a:gd name="connsiteY28" fmla="*/ 737592 h 1229320"/>
                  <a:gd name="connsiteX29" fmla="*/ 2182713 w 8023620"/>
                  <a:gd name="connsiteY29" fmla="*/ 737592 h 1229320"/>
                  <a:gd name="connsiteX30" fmla="*/ 2183010 w 8023620"/>
                  <a:gd name="connsiteY30" fmla="*/ 737592 h 1229320"/>
                  <a:gd name="connsiteX31" fmla="*/ 2184499 w 8023620"/>
                  <a:gd name="connsiteY31" fmla="*/ 737592 h 1229320"/>
                  <a:gd name="connsiteX32" fmla="*/ 2185987 w 8023620"/>
                  <a:gd name="connsiteY32" fmla="*/ 737592 h 1229320"/>
                  <a:gd name="connsiteX33" fmla="*/ 2186285 w 8023620"/>
                  <a:gd name="connsiteY33" fmla="*/ 737592 h 1229320"/>
                  <a:gd name="connsiteX34" fmla="*/ 2186582 w 8023620"/>
                  <a:gd name="connsiteY34" fmla="*/ 737592 h 1229320"/>
                  <a:gd name="connsiteX35" fmla="*/ 2252067 w 8023620"/>
                  <a:gd name="connsiteY35" fmla="*/ 753070 h 1229320"/>
                  <a:gd name="connsiteX36" fmla="*/ 2308622 w 8023620"/>
                  <a:gd name="connsiteY36" fmla="*/ 800100 h 1229320"/>
                  <a:gd name="connsiteX37" fmla="*/ 2280642 w 8023620"/>
                  <a:gd name="connsiteY37" fmla="*/ 822722 h 1229320"/>
                  <a:gd name="connsiteX38" fmla="*/ 2235993 w 8023620"/>
                  <a:gd name="connsiteY38" fmla="*/ 785217 h 1229320"/>
                  <a:gd name="connsiteX39" fmla="*/ 2185987 w 8023620"/>
                  <a:gd name="connsiteY39" fmla="*/ 773906 h 1229320"/>
                  <a:gd name="connsiteX40" fmla="*/ 2184201 w 8023620"/>
                  <a:gd name="connsiteY40" fmla="*/ 773906 h 1229320"/>
                  <a:gd name="connsiteX41" fmla="*/ 2183010 w 8023620"/>
                  <a:gd name="connsiteY41" fmla="*/ 773906 h 1229320"/>
                  <a:gd name="connsiteX42" fmla="*/ 2117526 w 8023620"/>
                  <a:gd name="connsiteY42" fmla="*/ 803672 h 1229320"/>
                  <a:gd name="connsiteX43" fmla="*/ 2066329 w 8023620"/>
                  <a:gd name="connsiteY43" fmla="*/ 891778 h 1229320"/>
                  <a:gd name="connsiteX44" fmla="*/ 2053233 w 8023620"/>
                  <a:gd name="connsiteY44" fmla="*/ 1000125 h 1229320"/>
                  <a:gd name="connsiteX45" fmla="*/ 2080021 w 8023620"/>
                  <a:gd name="connsiteY45" fmla="*/ 1105495 h 1229320"/>
                  <a:gd name="connsiteX46" fmla="*/ 2129432 w 8023620"/>
                  <a:gd name="connsiteY46" fmla="*/ 1169789 h 1229320"/>
                  <a:gd name="connsiteX47" fmla="*/ 2190750 w 8023620"/>
                  <a:gd name="connsiteY47" fmla="*/ 1190625 h 1229320"/>
                  <a:gd name="connsiteX48" fmla="*/ 2191047 w 8023620"/>
                  <a:gd name="connsiteY48" fmla="*/ 1190625 h 1229320"/>
                  <a:gd name="connsiteX49" fmla="*/ 2191345 w 8023620"/>
                  <a:gd name="connsiteY49" fmla="*/ 1190625 h 1229320"/>
                  <a:gd name="connsiteX50" fmla="*/ 2261592 w 8023620"/>
                  <a:gd name="connsiteY50" fmla="*/ 1169789 h 1229320"/>
                  <a:gd name="connsiteX51" fmla="*/ 2312788 w 8023620"/>
                  <a:gd name="connsiteY51" fmla="*/ 1123355 h 1229320"/>
                  <a:gd name="connsiteX52" fmla="*/ 2357437 w 8023620"/>
                  <a:gd name="connsiteY52" fmla="*/ 1050727 h 1229320"/>
                  <a:gd name="connsiteX53" fmla="*/ 2370534 w 8023620"/>
                  <a:gd name="connsiteY53" fmla="*/ 1018282 h 1229320"/>
                  <a:gd name="connsiteX54" fmla="*/ 2382440 w 8023620"/>
                  <a:gd name="connsiteY54" fmla="*/ 984052 h 1229320"/>
                  <a:gd name="connsiteX55" fmla="*/ 2383035 w 8023620"/>
                  <a:gd name="connsiteY55" fmla="*/ 981670 h 1229320"/>
                  <a:gd name="connsiteX56" fmla="*/ 2417563 w 8023620"/>
                  <a:gd name="connsiteY56" fmla="*/ 992981 h 1229320"/>
                  <a:gd name="connsiteX57" fmla="*/ 2416373 w 8023620"/>
                  <a:gd name="connsiteY57" fmla="*/ 995958 h 1229320"/>
                  <a:gd name="connsiteX58" fmla="*/ 2389584 w 8023620"/>
                  <a:gd name="connsiteY58" fmla="*/ 1066205 h 1229320"/>
                  <a:gd name="connsiteX59" fmla="*/ 2341363 w 8023620"/>
                  <a:gd name="connsiteY59" fmla="*/ 1145977 h 1229320"/>
                  <a:gd name="connsiteX60" fmla="*/ 2280046 w 8023620"/>
                  <a:gd name="connsiteY60" fmla="*/ 1200745 h 1229320"/>
                  <a:gd name="connsiteX61" fmla="*/ 2191940 w 8023620"/>
                  <a:gd name="connsiteY61" fmla="*/ 1226939 h 1229320"/>
                  <a:gd name="connsiteX62" fmla="*/ 2084188 w 8023620"/>
                  <a:gd name="connsiteY62" fmla="*/ 1199555 h 1229320"/>
                  <a:gd name="connsiteX63" fmla="*/ 2005012 w 8023620"/>
                  <a:gd name="connsiteY63" fmla="*/ 1123950 h 1229320"/>
                  <a:gd name="connsiteX64" fmla="*/ 1963340 w 8023620"/>
                  <a:gd name="connsiteY64" fmla="*/ 1002506 h 1229320"/>
                  <a:gd name="connsiteX65" fmla="*/ 2063948 w 8023620"/>
                  <a:gd name="connsiteY65" fmla="*/ 776288 h 1229320"/>
                  <a:gd name="connsiteX66" fmla="*/ 2182416 w 8023620"/>
                  <a:gd name="connsiteY66" fmla="*/ 737592 h 1229320"/>
                  <a:gd name="connsiteX67" fmla="*/ 5016697 w 8023620"/>
                  <a:gd name="connsiteY67" fmla="*/ 736402 h 1229320"/>
                  <a:gd name="connsiteX68" fmla="*/ 5043487 w 8023620"/>
                  <a:gd name="connsiteY68" fmla="*/ 736402 h 1229320"/>
                  <a:gd name="connsiteX69" fmla="*/ 5061941 w 8023620"/>
                  <a:gd name="connsiteY69" fmla="*/ 736402 h 1229320"/>
                  <a:gd name="connsiteX70" fmla="*/ 5107185 w 8023620"/>
                  <a:gd name="connsiteY70" fmla="*/ 736402 h 1229320"/>
                  <a:gd name="connsiteX71" fmla="*/ 5107185 w 8023620"/>
                  <a:gd name="connsiteY71" fmla="*/ 795933 h 1229320"/>
                  <a:gd name="connsiteX72" fmla="*/ 5107185 w 8023620"/>
                  <a:gd name="connsiteY72" fmla="*/ 855464 h 1229320"/>
                  <a:gd name="connsiteX73" fmla="*/ 5107185 w 8023620"/>
                  <a:gd name="connsiteY73" fmla="*/ 1085255 h 1229320"/>
                  <a:gd name="connsiteX74" fmla="*/ 5107185 w 8023620"/>
                  <a:gd name="connsiteY74" fmla="*/ 1093589 h 1229320"/>
                  <a:gd name="connsiteX75" fmla="*/ 5108078 w 8023620"/>
                  <a:gd name="connsiteY75" fmla="*/ 1135559 h 1229320"/>
                  <a:gd name="connsiteX76" fmla="*/ 5114924 w 8023620"/>
                  <a:gd name="connsiteY76" fmla="*/ 1172170 h 1229320"/>
                  <a:gd name="connsiteX77" fmla="*/ 5131593 w 8023620"/>
                  <a:gd name="connsiteY77" fmla="*/ 1190625 h 1229320"/>
                  <a:gd name="connsiteX78" fmla="*/ 5228033 w 8023620"/>
                  <a:gd name="connsiteY78" fmla="*/ 1127522 h 1229320"/>
                  <a:gd name="connsiteX79" fmla="*/ 5267919 w 8023620"/>
                  <a:gd name="connsiteY79" fmla="*/ 1057275 h 1229320"/>
                  <a:gd name="connsiteX80" fmla="*/ 5302447 w 8023620"/>
                  <a:gd name="connsiteY80" fmla="*/ 974527 h 1229320"/>
                  <a:gd name="connsiteX81" fmla="*/ 5321795 w 8023620"/>
                  <a:gd name="connsiteY81" fmla="*/ 976313 h 1229320"/>
                  <a:gd name="connsiteX82" fmla="*/ 5336380 w 8023620"/>
                  <a:gd name="connsiteY82" fmla="*/ 987028 h 1229320"/>
                  <a:gd name="connsiteX83" fmla="*/ 5300662 w 8023620"/>
                  <a:gd name="connsiteY83" fmla="*/ 1072753 h 1229320"/>
                  <a:gd name="connsiteX84" fmla="*/ 5257204 w 8023620"/>
                  <a:gd name="connsiteY84" fmla="*/ 1148358 h 1229320"/>
                  <a:gd name="connsiteX85" fmla="*/ 5131593 w 8023620"/>
                  <a:gd name="connsiteY85" fmla="*/ 1226939 h 1229320"/>
                  <a:gd name="connsiteX86" fmla="*/ 5041701 w 8023620"/>
                  <a:gd name="connsiteY86" fmla="*/ 1190030 h 1229320"/>
                  <a:gd name="connsiteX87" fmla="*/ 5019079 w 8023620"/>
                  <a:gd name="connsiteY87" fmla="*/ 1142405 h 1229320"/>
                  <a:gd name="connsiteX88" fmla="*/ 5016697 w 8023620"/>
                  <a:gd name="connsiteY88" fmla="*/ 1092994 h 1229320"/>
                  <a:gd name="connsiteX89" fmla="*/ 5016697 w 8023620"/>
                  <a:gd name="connsiteY89" fmla="*/ 1085255 h 1229320"/>
                  <a:gd name="connsiteX90" fmla="*/ 5016697 w 8023620"/>
                  <a:gd name="connsiteY90" fmla="*/ 1049536 h 1229320"/>
                  <a:gd name="connsiteX91" fmla="*/ 5016697 w 8023620"/>
                  <a:gd name="connsiteY91" fmla="*/ 1011957 h 1229320"/>
                  <a:gd name="connsiteX92" fmla="*/ 5016697 w 8023620"/>
                  <a:gd name="connsiteY92" fmla="*/ 986819 h 1229320"/>
                  <a:gd name="connsiteX93" fmla="*/ 4983360 w 8023620"/>
                  <a:gd name="connsiteY93" fmla="*/ 975122 h 1229320"/>
                  <a:gd name="connsiteX94" fmla="*/ 5005387 w 8023620"/>
                  <a:gd name="connsiteY94" fmla="*/ 903685 h 1229320"/>
                  <a:gd name="connsiteX95" fmla="*/ 5015209 w 8023620"/>
                  <a:gd name="connsiteY95" fmla="*/ 865882 h 1229320"/>
                  <a:gd name="connsiteX96" fmla="*/ 5016697 w 8023620"/>
                  <a:gd name="connsiteY96" fmla="*/ 859794 h 1229320"/>
                  <a:gd name="connsiteX97" fmla="*/ 5016697 w 8023620"/>
                  <a:gd name="connsiteY97" fmla="*/ 857715 h 1229320"/>
                  <a:gd name="connsiteX98" fmla="*/ 5016697 w 8023620"/>
                  <a:gd name="connsiteY98" fmla="*/ 855464 h 1229320"/>
                  <a:gd name="connsiteX99" fmla="*/ 5016697 w 8023620"/>
                  <a:gd name="connsiteY99" fmla="*/ 736402 h 1229320"/>
                  <a:gd name="connsiteX100" fmla="*/ 3149798 w 8023620"/>
                  <a:gd name="connsiteY100" fmla="*/ 736402 h 1229320"/>
                  <a:gd name="connsiteX101" fmla="*/ 3176587 w 8023620"/>
                  <a:gd name="connsiteY101" fmla="*/ 736402 h 1229320"/>
                  <a:gd name="connsiteX102" fmla="*/ 3195041 w 8023620"/>
                  <a:gd name="connsiteY102" fmla="*/ 736402 h 1229320"/>
                  <a:gd name="connsiteX103" fmla="*/ 3240285 w 8023620"/>
                  <a:gd name="connsiteY103" fmla="*/ 736402 h 1229320"/>
                  <a:gd name="connsiteX104" fmla="*/ 3240285 w 8023620"/>
                  <a:gd name="connsiteY104" fmla="*/ 795933 h 1229320"/>
                  <a:gd name="connsiteX105" fmla="*/ 3240285 w 8023620"/>
                  <a:gd name="connsiteY105" fmla="*/ 855464 h 1229320"/>
                  <a:gd name="connsiteX106" fmla="*/ 3240285 w 8023620"/>
                  <a:gd name="connsiteY106" fmla="*/ 1085255 h 1229320"/>
                  <a:gd name="connsiteX107" fmla="*/ 3240285 w 8023620"/>
                  <a:gd name="connsiteY107" fmla="*/ 1093589 h 1229320"/>
                  <a:gd name="connsiteX108" fmla="*/ 3241178 w 8023620"/>
                  <a:gd name="connsiteY108" fmla="*/ 1135559 h 1229320"/>
                  <a:gd name="connsiteX109" fmla="*/ 3248024 w 8023620"/>
                  <a:gd name="connsiteY109" fmla="*/ 1172170 h 1229320"/>
                  <a:gd name="connsiteX110" fmla="*/ 3264693 w 8023620"/>
                  <a:gd name="connsiteY110" fmla="*/ 1190625 h 1229320"/>
                  <a:gd name="connsiteX111" fmla="*/ 3361134 w 8023620"/>
                  <a:gd name="connsiteY111" fmla="*/ 1127522 h 1229320"/>
                  <a:gd name="connsiteX112" fmla="*/ 3401019 w 8023620"/>
                  <a:gd name="connsiteY112" fmla="*/ 1057275 h 1229320"/>
                  <a:gd name="connsiteX113" fmla="*/ 3435548 w 8023620"/>
                  <a:gd name="connsiteY113" fmla="*/ 974527 h 1229320"/>
                  <a:gd name="connsiteX114" fmla="*/ 3454895 w 8023620"/>
                  <a:gd name="connsiteY114" fmla="*/ 976313 h 1229320"/>
                  <a:gd name="connsiteX115" fmla="*/ 3469480 w 8023620"/>
                  <a:gd name="connsiteY115" fmla="*/ 987028 h 1229320"/>
                  <a:gd name="connsiteX116" fmla="*/ 3433762 w 8023620"/>
                  <a:gd name="connsiteY116" fmla="*/ 1072753 h 1229320"/>
                  <a:gd name="connsiteX117" fmla="*/ 3390304 w 8023620"/>
                  <a:gd name="connsiteY117" fmla="*/ 1148358 h 1229320"/>
                  <a:gd name="connsiteX118" fmla="*/ 3264693 w 8023620"/>
                  <a:gd name="connsiteY118" fmla="*/ 1226939 h 1229320"/>
                  <a:gd name="connsiteX119" fmla="*/ 3174801 w 8023620"/>
                  <a:gd name="connsiteY119" fmla="*/ 1190030 h 1229320"/>
                  <a:gd name="connsiteX120" fmla="*/ 3152179 w 8023620"/>
                  <a:gd name="connsiteY120" fmla="*/ 1142405 h 1229320"/>
                  <a:gd name="connsiteX121" fmla="*/ 3149798 w 8023620"/>
                  <a:gd name="connsiteY121" fmla="*/ 1092994 h 1229320"/>
                  <a:gd name="connsiteX122" fmla="*/ 3149798 w 8023620"/>
                  <a:gd name="connsiteY122" fmla="*/ 1085255 h 1229320"/>
                  <a:gd name="connsiteX123" fmla="*/ 3149798 w 8023620"/>
                  <a:gd name="connsiteY123" fmla="*/ 1049536 h 1229320"/>
                  <a:gd name="connsiteX124" fmla="*/ 3149798 w 8023620"/>
                  <a:gd name="connsiteY124" fmla="*/ 1011957 h 1229320"/>
                  <a:gd name="connsiteX125" fmla="*/ 3149798 w 8023620"/>
                  <a:gd name="connsiteY125" fmla="*/ 986819 h 1229320"/>
                  <a:gd name="connsiteX126" fmla="*/ 3116460 w 8023620"/>
                  <a:gd name="connsiteY126" fmla="*/ 975122 h 1229320"/>
                  <a:gd name="connsiteX127" fmla="*/ 3138487 w 8023620"/>
                  <a:gd name="connsiteY127" fmla="*/ 903685 h 1229320"/>
                  <a:gd name="connsiteX128" fmla="*/ 3148309 w 8023620"/>
                  <a:gd name="connsiteY128" fmla="*/ 865882 h 1229320"/>
                  <a:gd name="connsiteX129" fmla="*/ 3149798 w 8023620"/>
                  <a:gd name="connsiteY129" fmla="*/ 859794 h 1229320"/>
                  <a:gd name="connsiteX130" fmla="*/ 3149798 w 8023620"/>
                  <a:gd name="connsiteY130" fmla="*/ 857715 h 1229320"/>
                  <a:gd name="connsiteX131" fmla="*/ 3149798 w 8023620"/>
                  <a:gd name="connsiteY131" fmla="*/ 855464 h 1229320"/>
                  <a:gd name="connsiteX132" fmla="*/ 3149798 w 8023620"/>
                  <a:gd name="connsiteY132" fmla="*/ 736402 h 1229320"/>
                  <a:gd name="connsiteX133" fmla="*/ 1322188 w 8023620"/>
                  <a:gd name="connsiteY133" fmla="*/ 736402 h 1229320"/>
                  <a:gd name="connsiteX134" fmla="*/ 1469826 w 8023620"/>
                  <a:gd name="connsiteY134" fmla="*/ 809030 h 1229320"/>
                  <a:gd name="connsiteX135" fmla="*/ 1529358 w 8023620"/>
                  <a:gd name="connsiteY135" fmla="*/ 981075 h 1229320"/>
                  <a:gd name="connsiteX136" fmla="*/ 1469826 w 8023620"/>
                  <a:gd name="connsiteY136" fmla="*/ 1152525 h 1229320"/>
                  <a:gd name="connsiteX137" fmla="*/ 1322188 w 8023620"/>
                  <a:gd name="connsiteY137" fmla="*/ 1225749 h 1229320"/>
                  <a:gd name="connsiteX138" fmla="*/ 1156097 w 8023620"/>
                  <a:gd name="connsiteY138" fmla="*/ 1153716 h 1229320"/>
                  <a:gd name="connsiteX139" fmla="*/ 1088231 w 8023620"/>
                  <a:gd name="connsiteY139" fmla="*/ 981075 h 1229320"/>
                  <a:gd name="connsiteX140" fmla="*/ 1156097 w 8023620"/>
                  <a:gd name="connsiteY140" fmla="*/ 808435 h 1229320"/>
                  <a:gd name="connsiteX141" fmla="*/ 1322188 w 8023620"/>
                  <a:gd name="connsiteY141" fmla="*/ 736402 h 1229320"/>
                  <a:gd name="connsiteX142" fmla="*/ 5942408 w 8023620"/>
                  <a:gd name="connsiteY142" fmla="*/ 735211 h 1229320"/>
                  <a:gd name="connsiteX143" fmla="*/ 6026943 w 8023620"/>
                  <a:gd name="connsiteY143" fmla="*/ 764381 h 1229320"/>
                  <a:gd name="connsiteX144" fmla="*/ 6054625 w 8023620"/>
                  <a:gd name="connsiteY144" fmla="*/ 817662 h 1229320"/>
                  <a:gd name="connsiteX145" fmla="*/ 6059685 w 8023620"/>
                  <a:gd name="connsiteY145" fmla="*/ 877491 h 1229320"/>
                  <a:gd name="connsiteX146" fmla="*/ 6059685 w 8023620"/>
                  <a:gd name="connsiteY146" fmla="*/ 925015 h 1229320"/>
                  <a:gd name="connsiteX147" fmla="*/ 6062066 w 8023620"/>
                  <a:gd name="connsiteY147" fmla="*/ 919163 h 1229320"/>
                  <a:gd name="connsiteX148" fmla="*/ 6106119 w 8023620"/>
                  <a:gd name="connsiteY148" fmla="*/ 838200 h 1229320"/>
                  <a:gd name="connsiteX149" fmla="*/ 6164460 w 8023620"/>
                  <a:gd name="connsiteY149" fmla="*/ 774502 h 1229320"/>
                  <a:gd name="connsiteX150" fmla="*/ 6243637 w 8023620"/>
                  <a:gd name="connsiteY150" fmla="*/ 736997 h 1229320"/>
                  <a:gd name="connsiteX151" fmla="*/ 6268640 w 8023620"/>
                  <a:gd name="connsiteY151" fmla="*/ 735211 h 1229320"/>
                  <a:gd name="connsiteX152" fmla="*/ 6388297 w 8023620"/>
                  <a:gd name="connsiteY152" fmla="*/ 788789 h 1229320"/>
                  <a:gd name="connsiteX153" fmla="*/ 6407347 w 8023620"/>
                  <a:gd name="connsiteY153" fmla="*/ 837903 h 1229320"/>
                  <a:gd name="connsiteX154" fmla="*/ 6411515 w 8023620"/>
                  <a:gd name="connsiteY154" fmla="*/ 888802 h 1229320"/>
                  <a:gd name="connsiteX155" fmla="*/ 6412408 w 8023620"/>
                  <a:gd name="connsiteY155" fmla="*/ 1134070 h 1229320"/>
                  <a:gd name="connsiteX156" fmla="*/ 6419254 w 8023620"/>
                  <a:gd name="connsiteY156" fmla="*/ 1171575 h 1229320"/>
                  <a:gd name="connsiteX157" fmla="*/ 6432178 w 8023620"/>
                  <a:gd name="connsiteY157" fmla="*/ 1189435 h 1229320"/>
                  <a:gd name="connsiteX158" fmla="*/ 6531044 w 8023620"/>
                  <a:gd name="connsiteY158" fmla="*/ 1126170 h 1229320"/>
                  <a:gd name="connsiteX159" fmla="*/ 6577022 w 8023620"/>
                  <a:gd name="connsiteY159" fmla="*/ 1089694 h 1229320"/>
                  <a:gd name="connsiteX160" fmla="*/ 6620445 w 8023620"/>
                  <a:gd name="connsiteY160" fmla="*/ 1033761 h 1229320"/>
                  <a:gd name="connsiteX161" fmla="*/ 6628208 w 8023620"/>
                  <a:gd name="connsiteY161" fmla="*/ 929283 h 1229320"/>
                  <a:gd name="connsiteX162" fmla="*/ 6708576 w 8023620"/>
                  <a:gd name="connsiteY162" fmla="*/ 800695 h 1229320"/>
                  <a:gd name="connsiteX163" fmla="*/ 6856808 w 8023620"/>
                  <a:gd name="connsiteY163" fmla="*/ 735806 h 1229320"/>
                  <a:gd name="connsiteX164" fmla="*/ 6926460 w 8023620"/>
                  <a:gd name="connsiteY164" fmla="*/ 767953 h 1229320"/>
                  <a:gd name="connsiteX165" fmla="*/ 6943129 w 8023620"/>
                  <a:gd name="connsiteY165" fmla="*/ 834628 h 1229320"/>
                  <a:gd name="connsiteX166" fmla="*/ 6928841 w 8023620"/>
                  <a:gd name="connsiteY166" fmla="*/ 906066 h 1229320"/>
                  <a:gd name="connsiteX167" fmla="*/ 6819899 w 8023620"/>
                  <a:gd name="connsiteY167" fmla="*/ 1072753 h 1229320"/>
                  <a:gd name="connsiteX168" fmla="*/ 6778376 w 8023620"/>
                  <a:gd name="connsiteY168" fmla="*/ 1111597 h 1229320"/>
                  <a:gd name="connsiteX169" fmla="*/ 6715107 w 8023620"/>
                  <a:gd name="connsiteY169" fmla="*/ 1127177 h 1229320"/>
                  <a:gd name="connsiteX170" fmla="*/ 6709302 w 8023620"/>
                  <a:gd name="connsiteY170" fmla="*/ 1112970 h 1229320"/>
                  <a:gd name="connsiteX171" fmla="*/ 6813351 w 8023620"/>
                  <a:gd name="connsiteY171" fmla="*/ 1191816 h 1229320"/>
                  <a:gd name="connsiteX172" fmla="*/ 6937771 w 8023620"/>
                  <a:gd name="connsiteY172" fmla="*/ 1114425 h 1229320"/>
                  <a:gd name="connsiteX173" fmla="*/ 6991126 w 8023620"/>
                  <a:gd name="connsiteY173" fmla="*/ 1022115 h 1229320"/>
                  <a:gd name="connsiteX174" fmla="*/ 7008334 w 8023620"/>
                  <a:gd name="connsiteY174" fmla="*/ 984942 h 1229320"/>
                  <a:gd name="connsiteX175" fmla="*/ 7008613 w 8023620"/>
                  <a:gd name="connsiteY175" fmla="*/ 982861 h 1229320"/>
                  <a:gd name="connsiteX176" fmla="*/ 7038379 w 8023620"/>
                  <a:gd name="connsiteY176" fmla="*/ 908447 h 1229320"/>
                  <a:gd name="connsiteX177" fmla="*/ 7073502 w 8023620"/>
                  <a:gd name="connsiteY177" fmla="*/ 826592 h 1229320"/>
                  <a:gd name="connsiteX178" fmla="*/ 7110709 w 8023620"/>
                  <a:gd name="connsiteY178" fmla="*/ 768251 h 1229320"/>
                  <a:gd name="connsiteX179" fmla="*/ 7171133 w 8023620"/>
                  <a:gd name="connsiteY179" fmla="*/ 735211 h 1229320"/>
                  <a:gd name="connsiteX180" fmla="*/ 7255668 w 8023620"/>
                  <a:gd name="connsiteY180" fmla="*/ 764381 h 1229320"/>
                  <a:gd name="connsiteX181" fmla="*/ 7283350 w 8023620"/>
                  <a:gd name="connsiteY181" fmla="*/ 817662 h 1229320"/>
                  <a:gd name="connsiteX182" fmla="*/ 7288410 w 8023620"/>
                  <a:gd name="connsiteY182" fmla="*/ 877491 h 1229320"/>
                  <a:gd name="connsiteX183" fmla="*/ 7288410 w 8023620"/>
                  <a:gd name="connsiteY183" fmla="*/ 925015 h 1229320"/>
                  <a:gd name="connsiteX184" fmla="*/ 7290791 w 8023620"/>
                  <a:gd name="connsiteY184" fmla="*/ 919163 h 1229320"/>
                  <a:gd name="connsiteX185" fmla="*/ 7334844 w 8023620"/>
                  <a:gd name="connsiteY185" fmla="*/ 838200 h 1229320"/>
                  <a:gd name="connsiteX186" fmla="*/ 7393184 w 8023620"/>
                  <a:gd name="connsiteY186" fmla="*/ 774502 h 1229320"/>
                  <a:gd name="connsiteX187" fmla="*/ 7472362 w 8023620"/>
                  <a:gd name="connsiteY187" fmla="*/ 736997 h 1229320"/>
                  <a:gd name="connsiteX188" fmla="*/ 7497364 w 8023620"/>
                  <a:gd name="connsiteY188" fmla="*/ 735211 h 1229320"/>
                  <a:gd name="connsiteX189" fmla="*/ 7617022 w 8023620"/>
                  <a:gd name="connsiteY189" fmla="*/ 788789 h 1229320"/>
                  <a:gd name="connsiteX190" fmla="*/ 7636072 w 8023620"/>
                  <a:gd name="connsiteY190" fmla="*/ 837903 h 1229320"/>
                  <a:gd name="connsiteX191" fmla="*/ 7640240 w 8023620"/>
                  <a:gd name="connsiteY191" fmla="*/ 888802 h 1229320"/>
                  <a:gd name="connsiteX192" fmla="*/ 7641132 w 8023620"/>
                  <a:gd name="connsiteY192" fmla="*/ 1134070 h 1229320"/>
                  <a:gd name="connsiteX193" fmla="*/ 7647978 w 8023620"/>
                  <a:gd name="connsiteY193" fmla="*/ 1171575 h 1229320"/>
                  <a:gd name="connsiteX194" fmla="*/ 7663456 w 8023620"/>
                  <a:gd name="connsiteY194" fmla="*/ 1189435 h 1229320"/>
                  <a:gd name="connsiteX195" fmla="*/ 7765255 w 8023620"/>
                  <a:gd name="connsiteY195" fmla="*/ 1112639 h 1229320"/>
                  <a:gd name="connsiteX196" fmla="*/ 7830144 w 8023620"/>
                  <a:gd name="connsiteY196" fmla="*/ 967383 h 1229320"/>
                  <a:gd name="connsiteX197" fmla="*/ 7853659 w 8023620"/>
                  <a:gd name="connsiteY197" fmla="*/ 956667 h 1229320"/>
                  <a:gd name="connsiteX198" fmla="*/ 7864077 w 8023620"/>
                  <a:gd name="connsiteY198" fmla="*/ 979289 h 1229320"/>
                  <a:gd name="connsiteX199" fmla="*/ 7780733 w 8023620"/>
                  <a:gd name="connsiteY199" fmla="*/ 1154311 h 1229320"/>
                  <a:gd name="connsiteX200" fmla="*/ 7667624 w 8023620"/>
                  <a:gd name="connsiteY200" fmla="*/ 1225153 h 1229320"/>
                  <a:gd name="connsiteX201" fmla="*/ 7667624 w 8023620"/>
                  <a:gd name="connsiteY201" fmla="*/ 1225749 h 1229320"/>
                  <a:gd name="connsiteX202" fmla="*/ 7574755 w 8023620"/>
                  <a:gd name="connsiteY202" fmla="*/ 1189435 h 1229320"/>
                  <a:gd name="connsiteX203" fmla="*/ 7552133 w 8023620"/>
                  <a:gd name="connsiteY203" fmla="*/ 1141512 h 1229320"/>
                  <a:gd name="connsiteX204" fmla="*/ 7549156 w 8023620"/>
                  <a:gd name="connsiteY204" fmla="*/ 1002209 h 1229320"/>
                  <a:gd name="connsiteX205" fmla="*/ 7549156 w 8023620"/>
                  <a:gd name="connsiteY205" fmla="*/ 888802 h 1229320"/>
                  <a:gd name="connsiteX206" fmla="*/ 7547370 w 8023620"/>
                  <a:gd name="connsiteY206" fmla="*/ 845344 h 1229320"/>
                  <a:gd name="connsiteX207" fmla="*/ 7539036 w 8023620"/>
                  <a:gd name="connsiteY207" fmla="*/ 804863 h 1229320"/>
                  <a:gd name="connsiteX208" fmla="*/ 7497364 w 8023620"/>
                  <a:gd name="connsiteY208" fmla="*/ 771525 h 1229320"/>
                  <a:gd name="connsiteX209" fmla="*/ 7477124 w 8023620"/>
                  <a:gd name="connsiteY209" fmla="*/ 772716 h 1229320"/>
                  <a:gd name="connsiteX210" fmla="*/ 7414914 w 8023620"/>
                  <a:gd name="connsiteY210" fmla="*/ 803672 h 1229320"/>
                  <a:gd name="connsiteX211" fmla="*/ 7364610 w 8023620"/>
                  <a:gd name="connsiteY211" fmla="*/ 858441 h 1229320"/>
                  <a:gd name="connsiteX212" fmla="*/ 7327105 w 8023620"/>
                  <a:gd name="connsiteY212" fmla="*/ 926306 h 1229320"/>
                  <a:gd name="connsiteX213" fmla="*/ 7290791 w 8023620"/>
                  <a:gd name="connsiteY213" fmla="*/ 1009650 h 1229320"/>
                  <a:gd name="connsiteX214" fmla="*/ 7288410 w 8023620"/>
                  <a:gd name="connsiteY214" fmla="*/ 1016595 h 1229320"/>
                  <a:gd name="connsiteX215" fmla="*/ 7288410 w 8023620"/>
                  <a:gd name="connsiteY215" fmla="*/ 1226939 h 1229320"/>
                  <a:gd name="connsiteX216" fmla="*/ 7197922 w 8023620"/>
                  <a:gd name="connsiteY216" fmla="*/ 1226939 h 1229320"/>
                  <a:gd name="connsiteX217" fmla="*/ 7197922 w 8023620"/>
                  <a:gd name="connsiteY217" fmla="*/ 877491 h 1229320"/>
                  <a:gd name="connsiteX218" fmla="*/ 7195541 w 8023620"/>
                  <a:gd name="connsiteY218" fmla="*/ 822127 h 1229320"/>
                  <a:gd name="connsiteX219" fmla="*/ 7180658 w 8023620"/>
                  <a:gd name="connsiteY219" fmla="*/ 775097 h 1229320"/>
                  <a:gd name="connsiteX220" fmla="*/ 7171133 w 8023620"/>
                  <a:gd name="connsiteY220" fmla="*/ 771525 h 1229320"/>
                  <a:gd name="connsiteX221" fmla="*/ 7143451 w 8023620"/>
                  <a:gd name="connsiteY221" fmla="*/ 786110 h 1229320"/>
                  <a:gd name="connsiteX222" fmla="*/ 7110412 w 8023620"/>
                  <a:gd name="connsiteY222" fmla="*/ 833735 h 1229320"/>
                  <a:gd name="connsiteX223" fmla="*/ 7071716 w 8023620"/>
                  <a:gd name="connsiteY223" fmla="*/ 923330 h 1229320"/>
                  <a:gd name="connsiteX224" fmla="*/ 7052517 w 8023620"/>
                  <a:gd name="connsiteY224" fmla="*/ 970211 h 1229320"/>
                  <a:gd name="connsiteX225" fmla="*/ 7049756 w 8023620"/>
                  <a:gd name="connsiteY225" fmla="*/ 976566 h 1229320"/>
                  <a:gd name="connsiteX226" fmla="*/ 7046713 w 8023620"/>
                  <a:gd name="connsiteY226" fmla="*/ 986433 h 1229320"/>
                  <a:gd name="connsiteX227" fmla="*/ 7008018 w 8023620"/>
                  <a:gd name="connsiteY227" fmla="*/ 1067693 h 1229320"/>
                  <a:gd name="connsiteX228" fmla="*/ 6964560 w 8023620"/>
                  <a:gd name="connsiteY228" fmla="*/ 1137642 h 1229320"/>
                  <a:gd name="connsiteX229" fmla="*/ 6812160 w 8023620"/>
                  <a:gd name="connsiteY229" fmla="*/ 1226939 h 1229320"/>
                  <a:gd name="connsiteX230" fmla="*/ 6684245 w 8023620"/>
                  <a:gd name="connsiteY230" fmla="*/ 1184994 h 1229320"/>
                  <a:gd name="connsiteX231" fmla="*/ 6636121 w 8023620"/>
                  <a:gd name="connsiteY231" fmla="*/ 1113122 h 1229320"/>
                  <a:gd name="connsiteX232" fmla="*/ 6584685 w 8023620"/>
                  <a:gd name="connsiteY232" fmla="*/ 1145625 h 1229320"/>
                  <a:gd name="connsiteX233" fmla="*/ 6525936 w 8023620"/>
                  <a:gd name="connsiteY233" fmla="*/ 1189399 h 1229320"/>
                  <a:gd name="connsiteX234" fmla="*/ 6438900 w 8023620"/>
                  <a:gd name="connsiteY234" fmla="*/ 1225153 h 1229320"/>
                  <a:gd name="connsiteX235" fmla="*/ 6438900 w 8023620"/>
                  <a:gd name="connsiteY235" fmla="*/ 1225749 h 1229320"/>
                  <a:gd name="connsiteX236" fmla="*/ 6346030 w 8023620"/>
                  <a:gd name="connsiteY236" fmla="*/ 1189435 h 1229320"/>
                  <a:gd name="connsiteX237" fmla="*/ 6323408 w 8023620"/>
                  <a:gd name="connsiteY237" fmla="*/ 1141512 h 1229320"/>
                  <a:gd name="connsiteX238" fmla="*/ 6320432 w 8023620"/>
                  <a:gd name="connsiteY238" fmla="*/ 1002209 h 1229320"/>
                  <a:gd name="connsiteX239" fmla="*/ 6320432 w 8023620"/>
                  <a:gd name="connsiteY239" fmla="*/ 888802 h 1229320"/>
                  <a:gd name="connsiteX240" fmla="*/ 6318646 w 8023620"/>
                  <a:gd name="connsiteY240" fmla="*/ 845344 h 1229320"/>
                  <a:gd name="connsiteX241" fmla="*/ 6310312 w 8023620"/>
                  <a:gd name="connsiteY241" fmla="*/ 804863 h 1229320"/>
                  <a:gd name="connsiteX242" fmla="*/ 6268640 w 8023620"/>
                  <a:gd name="connsiteY242" fmla="*/ 771525 h 1229320"/>
                  <a:gd name="connsiteX243" fmla="*/ 6248399 w 8023620"/>
                  <a:gd name="connsiteY243" fmla="*/ 772716 h 1229320"/>
                  <a:gd name="connsiteX244" fmla="*/ 6186189 w 8023620"/>
                  <a:gd name="connsiteY244" fmla="*/ 803672 h 1229320"/>
                  <a:gd name="connsiteX245" fmla="*/ 6135885 w 8023620"/>
                  <a:gd name="connsiteY245" fmla="*/ 858441 h 1229320"/>
                  <a:gd name="connsiteX246" fmla="*/ 6098380 w 8023620"/>
                  <a:gd name="connsiteY246" fmla="*/ 926306 h 1229320"/>
                  <a:gd name="connsiteX247" fmla="*/ 6062066 w 8023620"/>
                  <a:gd name="connsiteY247" fmla="*/ 1009650 h 1229320"/>
                  <a:gd name="connsiteX248" fmla="*/ 6059685 w 8023620"/>
                  <a:gd name="connsiteY248" fmla="*/ 1016595 h 1229320"/>
                  <a:gd name="connsiteX249" fmla="*/ 6059685 w 8023620"/>
                  <a:gd name="connsiteY249" fmla="*/ 1226939 h 1229320"/>
                  <a:gd name="connsiteX250" fmla="*/ 5969197 w 8023620"/>
                  <a:gd name="connsiteY250" fmla="*/ 1226939 h 1229320"/>
                  <a:gd name="connsiteX251" fmla="*/ 5969197 w 8023620"/>
                  <a:gd name="connsiteY251" fmla="*/ 877491 h 1229320"/>
                  <a:gd name="connsiteX252" fmla="*/ 5966816 w 8023620"/>
                  <a:gd name="connsiteY252" fmla="*/ 822127 h 1229320"/>
                  <a:gd name="connsiteX253" fmla="*/ 5951933 w 8023620"/>
                  <a:gd name="connsiteY253" fmla="*/ 775097 h 1229320"/>
                  <a:gd name="connsiteX254" fmla="*/ 5942408 w 8023620"/>
                  <a:gd name="connsiteY254" fmla="*/ 771525 h 1229320"/>
                  <a:gd name="connsiteX255" fmla="*/ 5914726 w 8023620"/>
                  <a:gd name="connsiteY255" fmla="*/ 786110 h 1229320"/>
                  <a:gd name="connsiteX256" fmla="*/ 5881687 w 8023620"/>
                  <a:gd name="connsiteY256" fmla="*/ 833735 h 1229320"/>
                  <a:gd name="connsiteX257" fmla="*/ 5842991 w 8023620"/>
                  <a:gd name="connsiteY257" fmla="*/ 923330 h 1229320"/>
                  <a:gd name="connsiteX258" fmla="*/ 5811440 w 8023620"/>
                  <a:gd name="connsiteY258" fmla="*/ 997744 h 1229320"/>
                  <a:gd name="connsiteX259" fmla="*/ 5787329 w 8023620"/>
                  <a:gd name="connsiteY259" fmla="*/ 1006971 h 1229320"/>
                  <a:gd name="connsiteX260" fmla="*/ 5779888 w 8023620"/>
                  <a:gd name="connsiteY260" fmla="*/ 982861 h 1229320"/>
                  <a:gd name="connsiteX261" fmla="*/ 5809654 w 8023620"/>
                  <a:gd name="connsiteY261" fmla="*/ 908447 h 1229320"/>
                  <a:gd name="connsiteX262" fmla="*/ 5844777 w 8023620"/>
                  <a:gd name="connsiteY262" fmla="*/ 826592 h 1229320"/>
                  <a:gd name="connsiteX263" fmla="*/ 5881984 w 8023620"/>
                  <a:gd name="connsiteY263" fmla="*/ 768251 h 1229320"/>
                  <a:gd name="connsiteX264" fmla="*/ 5942408 w 8023620"/>
                  <a:gd name="connsiteY264" fmla="*/ 735211 h 1229320"/>
                  <a:gd name="connsiteX265" fmla="*/ 5061941 w 8023620"/>
                  <a:gd name="connsiteY265" fmla="*/ 559594 h 1229320"/>
                  <a:gd name="connsiteX266" fmla="*/ 5099446 w 8023620"/>
                  <a:gd name="connsiteY266" fmla="*/ 575072 h 1229320"/>
                  <a:gd name="connsiteX267" fmla="*/ 5114924 w 8023620"/>
                  <a:gd name="connsiteY267" fmla="*/ 612577 h 1229320"/>
                  <a:gd name="connsiteX268" fmla="*/ 5099446 w 8023620"/>
                  <a:gd name="connsiteY268" fmla="*/ 650379 h 1229320"/>
                  <a:gd name="connsiteX269" fmla="*/ 5061941 w 8023620"/>
                  <a:gd name="connsiteY269" fmla="*/ 666155 h 1229320"/>
                  <a:gd name="connsiteX270" fmla="*/ 5024139 w 8023620"/>
                  <a:gd name="connsiteY270" fmla="*/ 650379 h 1229320"/>
                  <a:gd name="connsiteX271" fmla="*/ 5008363 w 8023620"/>
                  <a:gd name="connsiteY271" fmla="*/ 612577 h 1229320"/>
                  <a:gd name="connsiteX272" fmla="*/ 5024139 w 8023620"/>
                  <a:gd name="connsiteY272" fmla="*/ 575072 h 1229320"/>
                  <a:gd name="connsiteX273" fmla="*/ 5061941 w 8023620"/>
                  <a:gd name="connsiteY273" fmla="*/ 559594 h 1229320"/>
                  <a:gd name="connsiteX274" fmla="*/ 3195041 w 8023620"/>
                  <a:gd name="connsiteY274" fmla="*/ 559594 h 1229320"/>
                  <a:gd name="connsiteX275" fmla="*/ 3232546 w 8023620"/>
                  <a:gd name="connsiteY275" fmla="*/ 575072 h 1229320"/>
                  <a:gd name="connsiteX276" fmla="*/ 3248024 w 8023620"/>
                  <a:gd name="connsiteY276" fmla="*/ 612577 h 1229320"/>
                  <a:gd name="connsiteX277" fmla="*/ 3232546 w 8023620"/>
                  <a:gd name="connsiteY277" fmla="*/ 650379 h 1229320"/>
                  <a:gd name="connsiteX278" fmla="*/ 3195041 w 8023620"/>
                  <a:gd name="connsiteY278" fmla="*/ 666155 h 1229320"/>
                  <a:gd name="connsiteX279" fmla="*/ 3157239 w 8023620"/>
                  <a:gd name="connsiteY279" fmla="*/ 650379 h 1229320"/>
                  <a:gd name="connsiteX280" fmla="*/ 3141463 w 8023620"/>
                  <a:gd name="connsiteY280" fmla="*/ 612577 h 1229320"/>
                  <a:gd name="connsiteX281" fmla="*/ 3157239 w 8023620"/>
                  <a:gd name="connsiteY281" fmla="*/ 575072 h 1229320"/>
                  <a:gd name="connsiteX282" fmla="*/ 3195041 w 8023620"/>
                  <a:gd name="connsiteY282" fmla="*/ 559594 h 1229320"/>
                  <a:gd name="connsiteX283" fmla="*/ 6850260 w 8023620"/>
                  <a:gd name="connsiteY283" fmla="*/ 545902 h 1229320"/>
                  <a:gd name="connsiteX284" fmla="*/ 6860976 w 8023620"/>
                  <a:gd name="connsiteY284" fmla="*/ 556022 h 1229320"/>
                  <a:gd name="connsiteX285" fmla="*/ 6968132 w 8023620"/>
                  <a:gd name="connsiteY285" fmla="*/ 652463 h 1229320"/>
                  <a:gd name="connsiteX286" fmla="*/ 6947296 w 8023620"/>
                  <a:gd name="connsiteY286" fmla="*/ 681633 h 1229320"/>
                  <a:gd name="connsiteX287" fmla="*/ 6820494 w 8023620"/>
                  <a:gd name="connsiteY287" fmla="*/ 613767 h 1229320"/>
                  <a:gd name="connsiteX288" fmla="*/ 6762154 w 8023620"/>
                  <a:gd name="connsiteY288" fmla="*/ 659011 h 1229320"/>
                  <a:gd name="connsiteX289" fmla="*/ 6735365 w 8023620"/>
                  <a:gd name="connsiteY289" fmla="*/ 679847 h 1229320"/>
                  <a:gd name="connsiteX290" fmla="*/ 6713338 w 8023620"/>
                  <a:gd name="connsiteY290" fmla="*/ 651272 h 1229320"/>
                  <a:gd name="connsiteX291" fmla="*/ 6838354 w 8023620"/>
                  <a:gd name="connsiteY291" fmla="*/ 554831 h 1229320"/>
                  <a:gd name="connsiteX292" fmla="*/ 6850260 w 8023620"/>
                  <a:gd name="connsiteY292" fmla="*/ 545902 h 1229320"/>
                  <a:gd name="connsiteX293" fmla="*/ 1423391 w 8023620"/>
                  <a:gd name="connsiteY293" fmla="*/ 502444 h 1229320"/>
                  <a:gd name="connsiteX294" fmla="*/ 1435893 w 8023620"/>
                  <a:gd name="connsiteY294" fmla="*/ 524470 h 1229320"/>
                  <a:gd name="connsiteX295" fmla="*/ 1453158 w 8023620"/>
                  <a:gd name="connsiteY295" fmla="*/ 556022 h 1229320"/>
                  <a:gd name="connsiteX296" fmla="*/ 1460897 w 8023620"/>
                  <a:gd name="connsiteY296" fmla="*/ 570310 h 1229320"/>
                  <a:gd name="connsiteX297" fmla="*/ 1447800 w 8023620"/>
                  <a:gd name="connsiteY297" fmla="*/ 579239 h 1229320"/>
                  <a:gd name="connsiteX298" fmla="*/ 1318617 w 8023620"/>
                  <a:gd name="connsiteY298" fmla="*/ 668536 h 1229320"/>
                  <a:gd name="connsiteX299" fmla="*/ 1295400 w 8023620"/>
                  <a:gd name="connsiteY299" fmla="*/ 641747 h 1229320"/>
                  <a:gd name="connsiteX300" fmla="*/ 1406723 w 8023620"/>
                  <a:gd name="connsiteY300" fmla="*/ 520899 h 1229320"/>
                  <a:gd name="connsiteX301" fmla="*/ 1423391 w 8023620"/>
                  <a:gd name="connsiteY301" fmla="*/ 502444 h 1229320"/>
                  <a:gd name="connsiteX302" fmla="*/ 3959423 w 8023620"/>
                  <a:gd name="connsiteY302" fmla="*/ 491133 h 1229320"/>
                  <a:gd name="connsiteX303" fmla="*/ 4049910 w 8023620"/>
                  <a:gd name="connsiteY303" fmla="*/ 491133 h 1229320"/>
                  <a:gd name="connsiteX304" fmla="*/ 4049910 w 8023620"/>
                  <a:gd name="connsiteY304" fmla="*/ 673299 h 1229320"/>
                  <a:gd name="connsiteX305" fmla="*/ 4049910 w 8023620"/>
                  <a:gd name="connsiteY305" fmla="*/ 715994 h 1229320"/>
                  <a:gd name="connsiteX306" fmla="*/ 4049910 w 8023620"/>
                  <a:gd name="connsiteY306" fmla="*/ 719138 h 1229320"/>
                  <a:gd name="connsiteX307" fmla="*/ 4126706 w 8023620"/>
                  <a:gd name="connsiteY307" fmla="*/ 719138 h 1229320"/>
                  <a:gd name="connsiteX308" fmla="*/ 4126706 w 8023620"/>
                  <a:gd name="connsiteY308" fmla="*/ 754856 h 1229320"/>
                  <a:gd name="connsiteX309" fmla="*/ 4049910 w 8023620"/>
                  <a:gd name="connsiteY309" fmla="*/ 754856 h 1229320"/>
                  <a:gd name="connsiteX310" fmla="*/ 4049910 w 8023620"/>
                  <a:gd name="connsiteY310" fmla="*/ 784306 h 1229320"/>
                  <a:gd name="connsiteX311" fmla="*/ 4049910 w 8023620"/>
                  <a:gd name="connsiteY311" fmla="*/ 855464 h 1229320"/>
                  <a:gd name="connsiteX312" fmla="*/ 4049910 w 8023620"/>
                  <a:gd name="connsiteY312" fmla="*/ 1085255 h 1229320"/>
                  <a:gd name="connsiteX313" fmla="*/ 4049910 w 8023620"/>
                  <a:gd name="connsiteY313" fmla="*/ 1093589 h 1229320"/>
                  <a:gd name="connsiteX314" fmla="*/ 4050803 w 8023620"/>
                  <a:gd name="connsiteY314" fmla="*/ 1135559 h 1229320"/>
                  <a:gd name="connsiteX315" fmla="*/ 4057649 w 8023620"/>
                  <a:gd name="connsiteY315" fmla="*/ 1172170 h 1229320"/>
                  <a:gd name="connsiteX316" fmla="*/ 4074318 w 8023620"/>
                  <a:gd name="connsiteY316" fmla="*/ 1190625 h 1229320"/>
                  <a:gd name="connsiteX317" fmla="*/ 4170759 w 8023620"/>
                  <a:gd name="connsiteY317" fmla="*/ 1127522 h 1229320"/>
                  <a:gd name="connsiteX318" fmla="*/ 4210645 w 8023620"/>
                  <a:gd name="connsiteY318" fmla="*/ 1057275 h 1229320"/>
                  <a:gd name="connsiteX319" fmla="*/ 4245173 w 8023620"/>
                  <a:gd name="connsiteY319" fmla="*/ 974527 h 1229320"/>
                  <a:gd name="connsiteX320" fmla="*/ 4279106 w 8023620"/>
                  <a:gd name="connsiteY320" fmla="*/ 987028 h 1229320"/>
                  <a:gd name="connsiteX321" fmla="*/ 4243387 w 8023620"/>
                  <a:gd name="connsiteY321" fmla="*/ 1072753 h 1229320"/>
                  <a:gd name="connsiteX322" fmla="*/ 4199929 w 8023620"/>
                  <a:gd name="connsiteY322" fmla="*/ 1148358 h 1229320"/>
                  <a:gd name="connsiteX323" fmla="*/ 4074318 w 8023620"/>
                  <a:gd name="connsiteY323" fmla="*/ 1226939 h 1229320"/>
                  <a:gd name="connsiteX324" fmla="*/ 3984426 w 8023620"/>
                  <a:gd name="connsiteY324" fmla="*/ 1190030 h 1229320"/>
                  <a:gd name="connsiteX325" fmla="*/ 3961804 w 8023620"/>
                  <a:gd name="connsiteY325" fmla="*/ 1142405 h 1229320"/>
                  <a:gd name="connsiteX326" fmla="*/ 3959423 w 8023620"/>
                  <a:gd name="connsiteY326" fmla="*/ 1092994 h 1229320"/>
                  <a:gd name="connsiteX327" fmla="*/ 3959423 w 8023620"/>
                  <a:gd name="connsiteY327" fmla="*/ 1085255 h 1229320"/>
                  <a:gd name="connsiteX328" fmla="*/ 3959423 w 8023620"/>
                  <a:gd name="connsiteY328" fmla="*/ 1049536 h 1229320"/>
                  <a:gd name="connsiteX329" fmla="*/ 3959423 w 8023620"/>
                  <a:gd name="connsiteY329" fmla="*/ 1011957 h 1229320"/>
                  <a:gd name="connsiteX330" fmla="*/ 3959423 w 8023620"/>
                  <a:gd name="connsiteY330" fmla="*/ 986819 h 1229320"/>
                  <a:gd name="connsiteX331" fmla="*/ 3926085 w 8023620"/>
                  <a:gd name="connsiteY331" fmla="*/ 975122 h 1229320"/>
                  <a:gd name="connsiteX332" fmla="*/ 3948112 w 8023620"/>
                  <a:gd name="connsiteY332" fmla="*/ 903685 h 1229320"/>
                  <a:gd name="connsiteX333" fmla="*/ 3957934 w 8023620"/>
                  <a:gd name="connsiteY333" fmla="*/ 865882 h 1229320"/>
                  <a:gd name="connsiteX334" fmla="*/ 3959423 w 8023620"/>
                  <a:gd name="connsiteY334" fmla="*/ 859794 h 1229320"/>
                  <a:gd name="connsiteX335" fmla="*/ 3959423 w 8023620"/>
                  <a:gd name="connsiteY335" fmla="*/ 857715 h 1229320"/>
                  <a:gd name="connsiteX336" fmla="*/ 3959423 w 8023620"/>
                  <a:gd name="connsiteY336" fmla="*/ 855464 h 1229320"/>
                  <a:gd name="connsiteX337" fmla="*/ 3959423 w 8023620"/>
                  <a:gd name="connsiteY337" fmla="*/ 754856 h 1229320"/>
                  <a:gd name="connsiteX338" fmla="*/ 3882032 w 8023620"/>
                  <a:gd name="connsiteY338" fmla="*/ 754856 h 1229320"/>
                  <a:gd name="connsiteX339" fmla="*/ 3882032 w 8023620"/>
                  <a:gd name="connsiteY339" fmla="*/ 719138 h 1229320"/>
                  <a:gd name="connsiteX340" fmla="*/ 3959423 w 8023620"/>
                  <a:gd name="connsiteY340" fmla="*/ 719138 h 1229320"/>
                  <a:gd name="connsiteX341" fmla="*/ 3959423 w 8023620"/>
                  <a:gd name="connsiteY341" fmla="*/ 491133 h 1229320"/>
                  <a:gd name="connsiteX342" fmla="*/ 3384351 w 8023620"/>
                  <a:gd name="connsiteY342" fmla="*/ 408385 h 1229320"/>
                  <a:gd name="connsiteX343" fmla="*/ 3396852 w 8023620"/>
                  <a:gd name="connsiteY343" fmla="*/ 430411 h 1229320"/>
                  <a:gd name="connsiteX344" fmla="*/ 3414116 w 8023620"/>
                  <a:gd name="connsiteY344" fmla="*/ 461963 h 1229320"/>
                  <a:gd name="connsiteX345" fmla="*/ 3421855 w 8023620"/>
                  <a:gd name="connsiteY345" fmla="*/ 476250 h 1229320"/>
                  <a:gd name="connsiteX346" fmla="*/ 3408759 w 8023620"/>
                  <a:gd name="connsiteY346" fmla="*/ 485180 h 1229320"/>
                  <a:gd name="connsiteX347" fmla="*/ 3279576 w 8023620"/>
                  <a:gd name="connsiteY347" fmla="*/ 574477 h 1229320"/>
                  <a:gd name="connsiteX348" fmla="*/ 3256359 w 8023620"/>
                  <a:gd name="connsiteY348" fmla="*/ 547688 h 1229320"/>
                  <a:gd name="connsiteX349" fmla="*/ 3367682 w 8023620"/>
                  <a:gd name="connsiteY349" fmla="*/ 426839 h 1229320"/>
                  <a:gd name="connsiteX350" fmla="*/ 3384351 w 8023620"/>
                  <a:gd name="connsiteY350" fmla="*/ 408385 h 1229320"/>
                  <a:gd name="connsiteX351" fmla="*/ 5076824 w 8023620"/>
                  <a:gd name="connsiteY351" fmla="*/ 403027 h 1229320"/>
                  <a:gd name="connsiteX352" fmla="*/ 5094088 w 8023620"/>
                  <a:gd name="connsiteY352" fmla="*/ 421481 h 1229320"/>
                  <a:gd name="connsiteX353" fmla="*/ 5204816 w 8023620"/>
                  <a:gd name="connsiteY353" fmla="*/ 542330 h 1229320"/>
                  <a:gd name="connsiteX354" fmla="*/ 5181004 w 8023620"/>
                  <a:gd name="connsiteY354" fmla="*/ 569119 h 1229320"/>
                  <a:gd name="connsiteX355" fmla="*/ 5053012 w 8023620"/>
                  <a:gd name="connsiteY355" fmla="*/ 479822 h 1229320"/>
                  <a:gd name="connsiteX356" fmla="*/ 5039319 w 8023620"/>
                  <a:gd name="connsiteY356" fmla="*/ 470892 h 1229320"/>
                  <a:gd name="connsiteX357" fmla="*/ 5047654 w 8023620"/>
                  <a:gd name="connsiteY357" fmla="*/ 456605 h 1229320"/>
                  <a:gd name="connsiteX358" fmla="*/ 5064918 w 8023620"/>
                  <a:gd name="connsiteY358" fmla="*/ 425053 h 1229320"/>
                  <a:gd name="connsiteX359" fmla="*/ 5076824 w 8023620"/>
                  <a:gd name="connsiteY359" fmla="*/ 403027 h 1229320"/>
                  <a:gd name="connsiteX360" fmla="*/ 4549377 w 8023620"/>
                  <a:gd name="connsiteY360" fmla="*/ 36909 h 1229320"/>
                  <a:gd name="connsiteX361" fmla="*/ 4509491 w 8023620"/>
                  <a:gd name="connsiteY361" fmla="*/ 61317 h 1229320"/>
                  <a:gd name="connsiteX362" fmla="*/ 4479726 w 8023620"/>
                  <a:gd name="connsiteY362" fmla="*/ 114300 h 1229320"/>
                  <a:gd name="connsiteX363" fmla="*/ 4445198 w 8023620"/>
                  <a:gd name="connsiteY363" fmla="*/ 260747 h 1229320"/>
                  <a:gd name="connsiteX364" fmla="*/ 4437459 w 8023620"/>
                  <a:gd name="connsiteY364" fmla="*/ 415528 h 1229320"/>
                  <a:gd name="connsiteX365" fmla="*/ 4437459 w 8023620"/>
                  <a:gd name="connsiteY365" fmla="*/ 609005 h 1229320"/>
                  <a:gd name="connsiteX366" fmla="*/ 4548782 w 8023620"/>
                  <a:gd name="connsiteY366" fmla="*/ 383977 h 1229320"/>
                  <a:gd name="connsiteX367" fmla="*/ 4602956 w 8023620"/>
                  <a:gd name="connsiteY367" fmla="*/ 176213 h 1229320"/>
                  <a:gd name="connsiteX368" fmla="*/ 4588668 w 8023620"/>
                  <a:gd name="connsiteY368" fmla="*/ 61912 h 1229320"/>
                  <a:gd name="connsiteX369" fmla="*/ 4549377 w 8023620"/>
                  <a:gd name="connsiteY369" fmla="*/ 36909 h 1229320"/>
                  <a:gd name="connsiteX370" fmla="*/ 2682478 w 8023620"/>
                  <a:gd name="connsiteY370" fmla="*/ 36909 h 1229320"/>
                  <a:gd name="connsiteX371" fmla="*/ 2642592 w 8023620"/>
                  <a:gd name="connsiteY371" fmla="*/ 61317 h 1229320"/>
                  <a:gd name="connsiteX372" fmla="*/ 2612826 w 8023620"/>
                  <a:gd name="connsiteY372" fmla="*/ 114300 h 1229320"/>
                  <a:gd name="connsiteX373" fmla="*/ 2578298 w 8023620"/>
                  <a:gd name="connsiteY373" fmla="*/ 260747 h 1229320"/>
                  <a:gd name="connsiteX374" fmla="*/ 2570559 w 8023620"/>
                  <a:gd name="connsiteY374" fmla="*/ 415528 h 1229320"/>
                  <a:gd name="connsiteX375" fmla="*/ 2570559 w 8023620"/>
                  <a:gd name="connsiteY375" fmla="*/ 609005 h 1229320"/>
                  <a:gd name="connsiteX376" fmla="*/ 2681882 w 8023620"/>
                  <a:gd name="connsiteY376" fmla="*/ 383977 h 1229320"/>
                  <a:gd name="connsiteX377" fmla="*/ 2736056 w 8023620"/>
                  <a:gd name="connsiteY377" fmla="*/ 176213 h 1229320"/>
                  <a:gd name="connsiteX378" fmla="*/ 2721768 w 8023620"/>
                  <a:gd name="connsiteY378" fmla="*/ 61912 h 1229320"/>
                  <a:gd name="connsiteX379" fmla="*/ 2682478 w 8023620"/>
                  <a:gd name="connsiteY379" fmla="*/ 36909 h 1229320"/>
                  <a:gd name="connsiteX380" fmla="*/ 894159 w 8023620"/>
                  <a:gd name="connsiteY380" fmla="*/ 36314 h 1229320"/>
                  <a:gd name="connsiteX381" fmla="*/ 706635 w 8023620"/>
                  <a:gd name="connsiteY381" fmla="*/ 113704 h 1229320"/>
                  <a:gd name="connsiteX382" fmla="*/ 564951 w 8023620"/>
                  <a:gd name="connsiteY382" fmla="*/ 284559 h 1229320"/>
                  <a:gd name="connsiteX383" fmla="*/ 454223 w 8023620"/>
                  <a:gd name="connsiteY383" fmla="*/ 591145 h 1229320"/>
                  <a:gd name="connsiteX384" fmla="*/ 624780 w 8023620"/>
                  <a:gd name="connsiteY384" fmla="*/ 554236 h 1229320"/>
                  <a:gd name="connsiteX385" fmla="*/ 754856 w 8023620"/>
                  <a:gd name="connsiteY385" fmla="*/ 494705 h 1229320"/>
                  <a:gd name="connsiteX386" fmla="*/ 948927 w 8023620"/>
                  <a:gd name="connsiteY386" fmla="*/ 294382 h 1229320"/>
                  <a:gd name="connsiteX387" fmla="*/ 985837 w 8023620"/>
                  <a:gd name="connsiteY387" fmla="*/ 101798 h 1229320"/>
                  <a:gd name="connsiteX388" fmla="*/ 894159 w 8023620"/>
                  <a:gd name="connsiteY388" fmla="*/ 36314 h 1229320"/>
                  <a:gd name="connsiteX389" fmla="*/ 4549377 w 8023620"/>
                  <a:gd name="connsiteY389" fmla="*/ 595 h 1229320"/>
                  <a:gd name="connsiteX390" fmla="*/ 4582715 w 8023620"/>
                  <a:gd name="connsiteY390" fmla="*/ 8632 h 1229320"/>
                  <a:gd name="connsiteX391" fmla="*/ 4619029 w 8023620"/>
                  <a:gd name="connsiteY391" fmla="*/ 41672 h 1229320"/>
                  <a:gd name="connsiteX392" fmla="*/ 4638674 w 8023620"/>
                  <a:gd name="connsiteY392" fmla="*/ 179784 h 1229320"/>
                  <a:gd name="connsiteX393" fmla="*/ 4583013 w 8023620"/>
                  <a:gd name="connsiteY393" fmla="*/ 395585 h 1229320"/>
                  <a:gd name="connsiteX394" fmla="*/ 4437459 w 8023620"/>
                  <a:gd name="connsiteY394" fmla="*/ 688181 h 1229320"/>
                  <a:gd name="connsiteX395" fmla="*/ 4437459 w 8023620"/>
                  <a:gd name="connsiteY395" fmla="*/ 912933 h 1229320"/>
                  <a:gd name="connsiteX396" fmla="*/ 4448249 w 8023620"/>
                  <a:gd name="connsiteY396" fmla="*/ 890662 h 1229320"/>
                  <a:gd name="connsiteX397" fmla="*/ 4478535 w 8023620"/>
                  <a:gd name="connsiteY397" fmla="*/ 838200 h 1229320"/>
                  <a:gd name="connsiteX398" fmla="*/ 4636888 w 8023620"/>
                  <a:gd name="connsiteY398" fmla="*/ 734616 h 1229320"/>
                  <a:gd name="connsiteX399" fmla="*/ 4761904 w 8023620"/>
                  <a:gd name="connsiteY399" fmla="*/ 788194 h 1229320"/>
                  <a:gd name="connsiteX400" fmla="*/ 4780954 w 8023620"/>
                  <a:gd name="connsiteY400" fmla="*/ 837605 h 1229320"/>
                  <a:gd name="connsiteX401" fmla="*/ 4784526 w 8023620"/>
                  <a:gd name="connsiteY401" fmla="*/ 888206 h 1229320"/>
                  <a:gd name="connsiteX402" fmla="*/ 4784526 w 8023620"/>
                  <a:gd name="connsiteY402" fmla="*/ 1093589 h 1229320"/>
                  <a:gd name="connsiteX403" fmla="*/ 4785716 w 8023620"/>
                  <a:gd name="connsiteY403" fmla="*/ 1135559 h 1229320"/>
                  <a:gd name="connsiteX404" fmla="*/ 4792860 w 8023620"/>
                  <a:gd name="connsiteY404" fmla="*/ 1172170 h 1229320"/>
                  <a:gd name="connsiteX405" fmla="*/ 4808933 w 8023620"/>
                  <a:gd name="connsiteY405" fmla="*/ 1190625 h 1229320"/>
                  <a:gd name="connsiteX406" fmla="*/ 4905374 w 8023620"/>
                  <a:gd name="connsiteY406" fmla="*/ 1127522 h 1229320"/>
                  <a:gd name="connsiteX407" fmla="*/ 4945855 w 8023620"/>
                  <a:gd name="connsiteY407" fmla="*/ 1057275 h 1229320"/>
                  <a:gd name="connsiteX408" fmla="*/ 4980383 w 8023620"/>
                  <a:gd name="connsiteY408" fmla="*/ 974527 h 1229320"/>
                  <a:gd name="connsiteX409" fmla="*/ 5013721 w 8023620"/>
                  <a:gd name="connsiteY409" fmla="*/ 987028 h 1229320"/>
                  <a:gd name="connsiteX410" fmla="*/ 4978597 w 8023620"/>
                  <a:gd name="connsiteY410" fmla="*/ 1072753 h 1229320"/>
                  <a:gd name="connsiteX411" fmla="*/ 4934544 w 8023620"/>
                  <a:gd name="connsiteY411" fmla="*/ 1148358 h 1229320"/>
                  <a:gd name="connsiteX412" fmla="*/ 4808933 w 8023620"/>
                  <a:gd name="connsiteY412" fmla="*/ 1226939 h 1229320"/>
                  <a:gd name="connsiteX413" fmla="*/ 4719041 w 8023620"/>
                  <a:gd name="connsiteY413" fmla="*/ 1190030 h 1229320"/>
                  <a:gd name="connsiteX414" fmla="*/ 4697015 w 8023620"/>
                  <a:gd name="connsiteY414" fmla="*/ 1142405 h 1229320"/>
                  <a:gd name="connsiteX415" fmla="*/ 4694038 w 8023620"/>
                  <a:gd name="connsiteY415" fmla="*/ 1092994 h 1229320"/>
                  <a:gd name="connsiteX416" fmla="*/ 4694038 w 8023620"/>
                  <a:gd name="connsiteY416" fmla="*/ 888206 h 1229320"/>
                  <a:gd name="connsiteX417" fmla="*/ 4692252 w 8023620"/>
                  <a:gd name="connsiteY417" fmla="*/ 845046 h 1229320"/>
                  <a:gd name="connsiteX418" fmla="*/ 4683323 w 8023620"/>
                  <a:gd name="connsiteY418" fmla="*/ 804863 h 1229320"/>
                  <a:gd name="connsiteX419" fmla="*/ 4636888 w 8023620"/>
                  <a:gd name="connsiteY419" fmla="*/ 770930 h 1229320"/>
                  <a:gd name="connsiteX420" fmla="*/ 4555926 w 8023620"/>
                  <a:gd name="connsiteY420" fmla="*/ 805160 h 1229320"/>
                  <a:gd name="connsiteX421" fmla="*/ 4508301 w 8023620"/>
                  <a:gd name="connsiteY421" fmla="*/ 858441 h 1229320"/>
                  <a:gd name="connsiteX422" fmla="*/ 4448770 w 8023620"/>
                  <a:gd name="connsiteY422" fmla="*/ 975420 h 1229320"/>
                  <a:gd name="connsiteX423" fmla="*/ 4437459 w 8023620"/>
                  <a:gd name="connsiteY423" fmla="*/ 1002687 h 1229320"/>
                  <a:gd name="connsiteX424" fmla="*/ 4437459 w 8023620"/>
                  <a:gd name="connsiteY424" fmla="*/ 1228725 h 1229320"/>
                  <a:gd name="connsiteX425" fmla="*/ 4346376 w 8023620"/>
                  <a:gd name="connsiteY425" fmla="*/ 1228725 h 1229320"/>
                  <a:gd name="connsiteX426" fmla="*/ 4346376 w 8023620"/>
                  <a:gd name="connsiteY426" fmla="*/ 863799 h 1229320"/>
                  <a:gd name="connsiteX427" fmla="*/ 4282677 w 8023620"/>
                  <a:gd name="connsiteY427" fmla="*/ 988814 h 1229320"/>
                  <a:gd name="connsiteX428" fmla="*/ 4251126 w 8023620"/>
                  <a:gd name="connsiteY428" fmla="*/ 972741 h 1229320"/>
                  <a:gd name="connsiteX429" fmla="*/ 4346376 w 8023620"/>
                  <a:gd name="connsiteY429" fmla="*/ 780455 h 1229320"/>
                  <a:gd name="connsiteX430" fmla="*/ 4346376 w 8023620"/>
                  <a:gd name="connsiteY430" fmla="*/ 415528 h 1229320"/>
                  <a:gd name="connsiteX431" fmla="*/ 4358282 w 8023620"/>
                  <a:gd name="connsiteY431" fmla="*/ 255389 h 1229320"/>
                  <a:gd name="connsiteX432" fmla="*/ 4410074 w 8023620"/>
                  <a:gd name="connsiteY432" fmla="*/ 99417 h 1229320"/>
                  <a:gd name="connsiteX433" fmla="*/ 4465438 w 8023620"/>
                  <a:gd name="connsiteY433" fmla="*/ 33040 h 1229320"/>
                  <a:gd name="connsiteX434" fmla="*/ 4549377 w 8023620"/>
                  <a:gd name="connsiteY434" fmla="*/ 595 h 1229320"/>
                  <a:gd name="connsiteX435" fmla="*/ 2682478 w 8023620"/>
                  <a:gd name="connsiteY435" fmla="*/ 595 h 1229320"/>
                  <a:gd name="connsiteX436" fmla="*/ 2715816 w 8023620"/>
                  <a:gd name="connsiteY436" fmla="*/ 8632 h 1229320"/>
                  <a:gd name="connsiteX437" fmla="*/ 2752129 w 8023620"/>
                  <a:gd name="connsiteY437" fmla="*/ 41672 h 1229320"/>
                  <a:gd name="connsiteX438" fmla="*/ 2771774 w 8023620"/>
                  <a:gd name="connsiteY438" fmla="*/ 179784 h 1229320"/>
                  <a:gd name="connsiteX439" fmla="*/ 2716113 w 8023620"/>
                  <a:gd name="connsiteY439" fmla="*/ 395585 h 1229320"/>
                  <a:gd name="connsiteX440" fmla="*/ 2570559 w 8023620"/>
                  <a:gd name="connsiteY440" fmla="*/ 688181 h 1229320"/>
                  <a:gd name="connsiteX441" fmla="*/ 2570559 w 8023620"/>
                  <a:gd name="connsiteY441" fmla="*/ 912933 h 1229320"/>
                  <a:gd name="connsiteX442" fmla="*/ 2581349 w 8023620"/>
                  <a:gd name="connsiteY442" fmla="*/ 890662 h 1229320"/>
                  <a:gd name="connsiteX443" fmla="*/ 2611636 w 8023620"/>
                  <a:gd name="connsiteY443" fmla="*/ 838200 h 1229320"/>
                  <a:gd name="connsiteX444" fmla="*/ 2769989 w 8023620"/>
                  <a:gd name="connsiteY444" fmla="*/ 734616 h 1229320"/>
                  <a:gd name="connsiteX445" fmla="*/ 2895004 w 8023620"/>
                  <a:gd name="connsiteY445" fmla="*/ 788194 h 1229320"/>
                  <a:gd name="connsiteX446" fmla="*/ 2914054 w 8023620"/>
                  <a:gd name="connsiteY446" fmla="*/ 837605 h 1229320"/>
                  <a:gd name="connsiteX447" fmla="*/ 2917626 w 8023620"/>
                  <a:gd name="connsiteY447" fmla="*/ 888206 h 1229320"/>
                  <a:gd name="connsiteX448" fmla="*/ 2917626 w 8023620"/>
                  <a:gd name="connsiteY448" fmla="*/ 1093589 h 1229320"/>
                  <a:gd name="connsiteX449" fmla="*/ 2918816 w 8023620"/>
                  <a:gd name="connsiteY449" fmla="*/ 1135559 h 1229320"/>
                  <a:gd name="connsiteX450" fmla="*/ 2925960 w 8023620"/>
                  <a:gd name="connsiteY450" fmla="*/ 1172170 h 1229320"/>
                  <a:gd name="connsiteX451" fmla="*/ 2942034 w 8023620"/>
                  <a:gd name="connsiteY451" fmla="*/ 1190625 h 1229320"/>
                  <a:gd name="connsiteX452" fmla="*/ 3038474 w 8023620"/>
                  <a:gd name="connsiteY452" fmla="*/ 1127522 h 1229320"/>
                  <a:gd name="connsiteX453" fmla="*/ 3078955 w 8023620"/>
                  <a:gd name="connsiteY453" fmla="*/ 1057275 h 1229320"/>
                  <a:gd name="connsiteX454" fmla="*/ 3113484 w 8023620"/>
                  <a:gd name="connsiteY454" fmla="*/ 974527 h 1229320"/>
                  <a:gd name="connsiteX455" fmla="*/ 3146821 w 8023620"/>
                  <a:gd name="connsiteY455" fmla="*/ 987028 h 1229320"/>
                  <a:gd name="connsiteX456" fmla="*/ 3111698 w 8023620"/>
                  <a:gd name="connsiteY456" fmla="*/ 1072753 h 1229320"/>
                  <a:gd name="connsiteX457" fmla="*/ 3067644 w 8023620"/>
                  <a:gd name="connsiteY457" fmla="*/ 1148358 h 1229320"/>
                  <a:gd name="connsiteX458" fmla="*/ 2942034 w 8023620"/>
                  <a:gd name="connsiteY458" fmla="*/ 1226939 h 1229320"/>
                  <a:gd name="connsiteX459" fmla="*/ 2852142 w 8023620"/>
                  <a:gd name="connsiteY459" fmla="*/ 1190030 h 1229320"/>
                  <a:gd name="connsiteX460" fmla="*/ 2830115 w 8023620"/>
                  <a:gd name="connsiteY460" fmla="*/ 1142405 h 1229320"/>
                  <a:gd name="connsiteX461" fmla="*/ 2827138 w 8023620"/>
                  <a:gd name="connsiteY461" fmla="*/ 1092994 h 1229320"/>
                  <a:gd name="connsiteX462" fmla="*/ 2827138 w 8023620"/>
                  <a:gd name="connsiteY462" fmla="*/ 888206 h 1229320"/>
                  <a:gd name="connsiteX463" fmla="*/ 2825353 w 8023620"/>
                  <a:gd name="connsiteY463" fmla="*/ 845046 h 1229320"/>
                  <a:gd name="connsiteX464" fmla="*/ 2816423 w 8023620"/>
                  <a:gd name="connsiteY464" fmla="*/ 804863 h 1229320"/>
                  <a:gd name="connsiteX465" fmla="*/ 2769989 w 8023620"/>
                  <a:gd name="connsiteY465" fmla="*/ 770930 h 1229320"/>
                  <a:gd name="connsiteX466" fmla="*/ 2689026 w 8023620"/>
                  <a:gd name="connsiteY466" fmla="*/ 805160 h 1229320"/>
                  <a:gd name="connsiteX467" fmla="*/ 2641401 w 8023620"/>
                  <a:gd name="connsiteY467" fmla="*/ 858441 h 1229320"/>
                  <a:gd name="connsiteX468" fmla="*/ 2581870 w 8023620"/>
                  <a:gd name="connsiteY468" fmla="*/ 975420 h 1229320"/>
                  <a:gd name="connsiteX469" fmla="*/ 2570559 w 8023620"/>
                  <a:gd name="connsiteY469" fmla="*/ 1002687 h 1229320"/>
                  <a:gd name="connsiteX470" fmla="*/ 2570559 w 8023620"/>
                  <a:gd name="connsiteY470" fmla="*/ 1228725 h 1229320"/>
                  <a:gd name="connsiteX471" fmla="*/ 2479476 w 8023620"/>
                  <a:gd name="connsiteY471" fmla="*/ 1228725 h 1229320"/>
                  <a:gd name="connsiteX472" fmla="*/ 2479476 w 8023620"/>
                  <a:gd name="connsiteY472" fmla="*/ 863799 h 1229320"/>
                  <a:gd name="connsiteX473" fmla="*/ 2415778 w 8023620"/>
                  <a:gd name="connsiteY473" fmla="*/ 988814 h 1229320"/>
                  <a:gd name="connsiteX474" fmla="*/ 2384226 w 8023620"/>
                  <a:gd name="connsiteY474" fmla="*/ 972741 h 1229320"/>
                  <a:gd name="connsiteX475" fmla="*/ 2479476 w 8023620"/>
                  <a:gd name="connsiteY475" fmla="*/ 780455 h 1229320"/>
                  <a:gd name="connsiteX476" fmla="*/ 2479476 w 8023620"/>
                  <a:gd name="connsiteY476" fmla="*/ 415528 h 1229320"/>
                  <a:gd name="connsiteX477" fmla="*/ 2491382 w 8023620"/>
                  <a:gd name="connsiteY477" fmla="*/ 255389 h 1229320"/>
                  <a:gd name="connsiteX478" fmla="*/ 2543175 w 8023620"/>
                  <a:gd name="connsiteY478" fmla="*/ 99417 h 1229320"/>
                  <a:gd name="connsiteX479" fmla="*/ 2598538 w 8023620"/>
                  <a:gd name="connsiteY479" fmla="*/ 33040 h 1229320"/>
                  <a:gd name="connsiteX480" fmla="*/ 2682478 w 8023620"/>
                  <a:gd name="connsiteY480" fmla="*/ 595 h 1229320"/>
                  <a:gd name="connsiteX481" fmla="*/ 528042 w 8023620"/>
                  <a:gd name="connsiteY481" fmla="*/ 0 h 1229320"/>
                  <a:gd name="connsiteX482" fmla="*/ 528042 w 8023620"/>
                  <a:gd name="connsiteY482" fmla="*/ 36314 h 1229320"/>
                  <a:gd name="connsiteX483" fmla="*/ 248840 w 8023620"/>
                  <a:gd name="connsiteY483" fmla="*/ 118467 h 1229320"/>
                  <a:gd name="connsiteX484" fmla="*/ 152102 w 8023620"/>
                  <a:gd name="connsiteY484" fmla="*/ 213717 h 1229320"/>
                  <a:gd name="connsiteX485" fmla="*/ 104179 w 8023620"/>
                  <a:gd name="connsiteY485" fmla="*/ 377428 h 1229320"/>
                  <a:gd name="connsiteX486" fmla="*/ 328612 w 8023620"/>
                  <a:gd name="connsiteY486" fmla="*/ 589955 h 1229320"/>
                  <a:gd name="connsiteX487" fmla="*/ 351234 w 8023620"/>
                  <a:gd name="connsiteY487" fmla="*/ 592336 h 1229320"/>
                  <a:gd name="connsiteX488" fmla="*/ 483988 w 8023620"/>
                  <a:gd name="connsiteY488" fmla="*/ 265509 h 1229320"/>
                  <a:gd name="connsiteX489" fmla="*/ 551556 w 8023620"/>
                  <a:gd name="connsiteY489" fmla="*/ 178296 h 1229320"/>
                  <a:gd name="connsiteX490" fmla="*/ 655439 w 8023620"/>
                  <a:gd name="connsiteY490" fmla="*/ 85129 h 1229320"/>
                  <a:gd name="connsiteX491" fmla="*/ 894159 w 8023620"/>
                  <a:gd name="connsiteY491" fmla="*/ 0 h 1229320"/>
                  <a:gd name="connsiteX492" fmla="*/ 1020961 w 8023620"/>
                  <a:gd name="connsiteY492" fmla="*/ 91678 h 1229320"/>
                  <a:gd name="connsiteX493" fmla="*/ 982861 w 8023620"/>
                  <a:gd name="connsiteY493" fmla="*/ 307181 h 1229320"/>
                  <a:gd name="connsiteX494" fmla="*/ 773906 w 8023620"/>
                  <a:gd name="connsiteY494" fmla="*/ 525661 h 1229320"/>
                  <a:gd name="connsiteX495" fmla="*/ 633114 w 8023620"/>
                  <a:gd name="connsiteY495" fmla="*/ 589062 h 1229320"/>
                  <a:gd name="connsiteX496" fmla="*/ 448865 w 8023620"/>
                  <a:gd name="connsiteY496" fmla="*/ 627460 h 1229320"/>
                  <a:gd name="connsiteX497" fmla="*/ 444698 w 8023620"/>
                  <a:gd name="connsiteY497" fmla="*/ 798910 h 1229320"/>
                  <a:gd name="connsiteX498" fmla="*/ 475059 w 8023620"/>
                  <a:gd name="connsiteY498" fmla="*/ 972145 h 1229320"/>
                  <a:gd name="connsiteX499" fmla="*/ 549771 w 8023620"/>
                  <a:gd name="connsiteY499" fmla="*/ 1113532 h 1229320"/>
                  <a:gd name="connsiteX500" fmla="*/ 679251 w 8023620"/>
                  <a:gd name="connsiteY500" fmla="*/ 1188839 h 1229320"/>
                  <a:gd name="connsiteX501" fmla="*/ 711398 w 8023620"/>
                  <a:gd name="connsiteY501" fmla="*/ 1193006 h 1229320"/>
                  <a:gd name="connsiteX502" fmla="*/ 880467 w 8023620"/>
                  <a:gd name="connsiteY502" fmla="*/ 1137047 h 1229320"/>
                  <a:gd name="connsiteX503" fmla="*/ 978693 w 8023620"/>
                  <a:gd name="connsiteY503" fmla="*/ 987624 h 1229320"/>
                  <a:gd name="connsiteX504" fmla="*/ 952500 w 8023620"/>
                  <a:gd name="connsiteY504" fmla="*/ 834033 h 1229320"/>
                  <a:gd name="connsiteX505" fmla="*/ 844748 w 8023620"/>
                  <a:gd name="connsiteY505" fmla="*/ 771525 h 1229320"/>
                  <a:gd name="connsiteX506" fmla="*/ 728067 w 8023620"/>
                  <a:gd name="connsiteY506" fmla="*/ 808435 h 1229320"/>
                  <a:gd name="connsiteX507" fmla="*/ 668535 w 8023620"/>
                  <a:gd name="connsiteY507" fmla="*/ 984647 h 1229320"/>
                  <a:gd name="connsiteX508" fmla="*/ 632221 w 8023620"/>
                  <a:gd name="connsiteY508" fmla="*/ 984647 h 1229320"/>
                  <a:gd name="connsiteX509" fmla="*/ 655736 w 8023620"/>
                  <a:gd name="connsiteY509" fmla="*/ 848320 h 1229320"/>
                  <a:gd name="connsiteX510" fmla="*/ 704254 w 8023620"/>
                  <a:gd name="connsiteY510" fmla="*/ 781645 h 1229320"/>
                  <a:gd name="connsiteX511" fmla="*/ 848320 w 8023620"/>
                  <a:gd name="connsiteY511" fmla="*/ 735806 h 1229320"/>
                  <a:gd name="connsiteX512" fmla="*/ 981669 w 8023620"/>
                  <a:gd name="connsiteY512" fmla="*/ 812602 h 1229320"/>
                  <a:gd name="connsiteX513" fmla="*/ 1013817 w 8023620"/>
                  <a:gd name="connsiteY513" fmla="*/ 886420 h 1229320"/>
                  <a:gd name="connsiteX514" fmla="*/ 1013817 w 8023620"/>
                  <a:gd name="connsiteY514" fmla="*/ 995363 h 1229320"/>
                  <a:gd name="connsiteX515" fmla="*/ 901898 w 8023620"/>
                  <a:gd name="connsiteY515" fmla="*/ 1166217 h 1229320"/>
                  <a:gd name="connsiteX516" fmla="*/ 711398 w 8023620"/>
                  <a:gd name="connsiteY516" fmla="*/ 1229320 h 1229320"/>
                  <a:gd name="connsiteX517" fmla="*/ 710207 w 8023620"/>
                  <a:gd name="connsiteY517" fmla="*/ 1229320 h 1229320"/>
                  <a:gd name="connsiteX518" fmla="*/ 709612 w 8023620"/>
                  <a:gd name="connsiteY518" fmla="*/ 1229320 h 1229320"/>
                  <a:gd name="connsiteX519" fmla="*/ 709314 w 8023620"/>
                  <a:gd name="connsiteY519" fmla="*/ 1229320 h 1229320"/>
                  <a:gd name="connsiteX520" fmla="*/ 709017 w 8023620"/>
                  <a:gd name="connsiteY520" fmla="*/ 1229320 h 1229320"/>
                  <a:gd name="connsiteX521" fmla="*/ 641151 w 8023620"/>
                  <a:gd name="connsiteY521" fmla="*/ 1224558 h 1229320"/>
                  <a:gd name="connsiteX522" fmla="*/ 375047 w 8023620"/>
                  <a:gd name="connsiteY522" fmla="*/ 973931 h 1229320"/>
                  <a:gd name="connsiteX523" fmla="*/ 345876 w 8023620"/>
                  <a:gd name="connsiteY523" fmla="*/ 629841 h 1229320"/>
                  <a:gd name="connsiteX524" fmla="*/ 292298 w 8023620"/>
                  <a:gd name="connsiteY524" fmla="*/ 625674 h 1229320"/>
                  <a:gd name="connsiteX525" fmla="*/ 70842 w 8023620"/>
                  <a:gd name="connsiteY525" fmla="*/ 536972 h 1229320"/>
                  <a:gd name="connsiteX526" fmla="*/ 0 w 8023620"/>
                  <a:gd name="connsiteY526" fmla="*/ 376833 h 1229320"/>
                  <a:gd name="connsiteX527" fmla="*/ 185142 w 8023620"/>
                  <a:gd name="connsiteY527" fmla="*/ 87511 h 1229320"/>
                  <a:gd name="connsiteX528" fmla="*/ 528042 w 8023620"/>
                  <a:gd name="connsiteY528" fmla="*/ 0 h 122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</a:cxnLst>
                <a:rect l="l" t="t" r="r" b="b"/>
                <a:pathLst>
                  <a:path w="8023620" h="1229320">
                    <a:moveTo>
                      <a:pt x="7970638" y="1120974"/>
                    </a:moveTo>
                    <a:lnTo>
                      <a:pt x="8008142" y="1136452"/>
                    </a:lnTo>
                    <a:cubicBezTo>
                      <a:pt x="8018462" y="1146770"/>
                      <a:pt x="8023620" y="1159272"/>
                      <a:pt x="8023620" y="1173956"/>
                    </a:cubicBezTo>
                    <a:cubicBezTo>
                      <a:pt x="8023620" y="1188641"/>
                      <a:pt x="8018462" y="1201242"/>
                      <a:pt x="8008142" y="1211759"/>
                    </a:cubicBezTo>
                    <a:cubicBezTo>
                      <a:pt x="7997824" y="1222276"/>
                      <a:pt x="7985322" y="1227535"/>
                      <a:pt x="7970638" y="1227535"/>
                    </a:cubicBezTo>
                    <a:cubicBezTo>
                      <a:pt x="7955954" y="1227535"/>
                      <a:pt x="7943452" y="1222276"/>
                      <a:pt x="7933133" y="1211759"/>
                    </a:cubicBezTo>
                    <a:cubicBezTo>
                      <a:pt x="7922814" y="1201242"/>
                      <a:pt x="7917655" y="1188641"/>
                      <a:pt x="7917655" y="1173956"/>
                    </a:cubicBezTo>
                    <a:cubicBezTo>
                      <a:pt x="7917655" y="1159272"/>
                      <a:pt x="7922814" y="1146770"/>
                      <a:pt x="7933133" y="1136452"/>
                    </a:cubicBezTo>
                    <a:cubicBezTo>
                      <a:pt x="7943452" y="1126133"/>
                      <a:pt x="7955954" y="1120974"/>
                      <a:pt x="7970638" y="1120974"/>
                    </a:cubicBezTo>
                    <a:close/>
                    <a:moveTo>
                      <a:pt x="1322188" y="772120"/>
                    </a:moveTo>
                    <a:cubicBezTo>
                      <a:pt x="1284088" y="772120"/>
                      <a:pt x="1250751" y="791766"/>
                      <a:pt x="1222176" y="831056"/>
                    </a:cubicBezTo>
                    <a:cubicBezTo>
                      <a:pt x="1192807" y="873125"/>
                      <a:pt x="1178123" y="923131"/>
                      <a:pt x="1178123" y="981075"/>
                    </a:cubicBezTo>
                    <a:cubicBezTo>
                      <a:pt x="1178123" y="1039813"/>
                      <a:pt x="1192807" y="1089620"/>
                      <a:pt x="1222176" y="1130499"/>
                    </a:cubicBezTo>
                    <a:cubicBezTo>
                      <a:pt x="1250354" y="1169789"/>
                      <a:pt x="1283692" y="1189435"/>
                      <a:pt x="1322188" y="1189435"/>
                    </a:cubicBezTo>
                    <a:cubicBezTo>
                      <a:pt x="1368623" y="1189435"/>
                      <a:pt x="1408509" y="1169591"/>
                      <a:pt x="1441847" y="1129903"/>
                    </a:cubicBezTo>
                    <a:cubicBezTo>
                      <a:pt x="1475977" y="1089422"/>
                      <a:pt x="1493044" y="1039813"/>
                      <a:pt x="1493044" y="981075"/>
                    </a:cubicBezTo>
                    <a:cubicBezTo>
                      <a:pt x="1493044" y="922338"/>
                      <a:pt x="1475977" y="872728"/>
                      <a:pt x="1441847" y="832247"/>
                    </a:cubicBezTo>
                    <a:cubicBezTo>
                      <a:pt x="1408509" y="792163"/>
                      <a:pt x="1368623" y="772120"/>
                      <a:pt x="1322188" y="772120"/>
                    </a:cubicBezTo>
                    <a:close/>
                    <a:moveTo>
                      <a:pt x="6856808" y="771525"/>
                    </a:moveTo>
                    <a:cubicBezTo>
                      <a:pt x="6820693" y="771525"/>
                      <a:pt x="6789935" y="790774"/>
                      <a:pt x="6764536" y="829270"/>
                    </a:cubicBezTo>
                    <a:cubicBezTo>
                      <a:pt x="6738738" y="867370"/>
                      <a:pt x="6722070" y="903883"/>
                      <a:pt x="6714529" y="938808"/>
                    </a:cubicBezTo>
                    <a:cubicBezTo>
                      <a:pt x="6707385" y="967780"/>
                      <a:pt x="6704210" y="997149"/>
                      <a:pt x="6705004" y="1026914"/>
                    </a:cubicBezTo>
                    <a:cubicBezTo>
                      <a:pt x="6705004" y="1059855"/>
                      <a:pt x="6699351" y="1054185"/>
                      <a:pt x="6708479" y="1077998"/>
                    </a:cubicBezTo>
                    <a:cubicBezTo>
                      <a:pt x="6731895" y="1062123"/>
                      <a:pt x="6763230" y="1078489"/>
                      <a:pt x="6794301" y="1047750"/>
                    </a:cubicBezTo>
                    <a:cubicBezTo>
                      <a:pt x="6825373" y="1017011"/>
                      <a:pt x="6874271" y="949524"/>
                      <a:pt x="6894908" y="893564"/>
                    </a:cubicBezTo>
                    <a:cubicBezTo>
                      <a:pt x="6900862" y="877292"/>
                      <a:pt x="6904830" y="858441"/>
                      <a:pt x="6906815" y="837010"/>
                    </a:cubicBezTo>
                    <a:cubicBezTo>
                      <a:pt x="6908402" y="817166"/>
                      <a:pt x="6905029" y="801092"/>
                      <a:pt x="6896694" y="788789"/>
                    </a:cubicBezTo>
                    <a:cubicBezTo>
                      <a:pt x="6889154" y="777280"/>
                      <a:pt x="6875858" y="771525"/>
                      <a:pt x="6856808" y="771525"/>
                    </a:cubicBezTo>
                    <a:close/>
                    <a:moveTo>
                      <a:pt x="2182416" y="737592"/>
                    </a:moveTo>
                    <a:lnTo>
                      <a:pt x="2182713" y="737592"/>
                    </a:lnTo>
                    <a:lnTo>
                      <a:pt x="2183010" y="737592"/>
                    </a:lnTo>
                    <a:lnTo>
                      <a:pt x="2184499" y="737592"/>
                    </a:lnTo>
                    <a:lnTo>
                      <a:pt x="2185987" y="737592"/>
                    </a:lnTo>
                    <a:lnTo>
                      <a:pt x="2186285" y="737592"/>
                    </a:lnTo>
                    <a:lnTo>
                      <a:pt x="2186582" y="737592"/>
                    </a:lnTo>
                    <a:cubicBezTo>
                      <a:pt x="2209998" y="738386"/>
                      <a:pt x="2231826" y="743545"/>
                      <a:pt x="2252067" y="753070"/>
                    </a:cubicBezTo>
                    <a:cubicBezTo>
                      <a:pt x="2271910" y="762992"/>
                      <a:pt x="2290762" y="778669"/>
                      <a:pt x="2308622" y="800100"/>
                    </a:cubicBezTo>
                    <a:lnTo>
                      <a:pt x="2280642" y="822722"/>
                    </a:lnTo>
                    <a:cubicBezTo>
                      <a:pt x="2266751" y="806053"/>
                      <a:pt x="2251868" y="793552"/>
                      <a:pt x="2235993" y="785217"/>
                    </a:cubicBezTo>
                    <a:cubicBezTo>
                      <a:pt x="2219325" y="777677"/>
                      <a:pt x="2202656" y="773906"/>
                      <a:pt x="2185987" y="773906"/>
                    </a:cubicBezTo>
                    <a:lnTo>
                      <a:pt x="2184201" y="773906"/>
                    </a:lnTo>
                    <a:lnTo>
                      <a:pt x="2183010" y="773906"/>
                    </a:lnTo>
                    <a:cubicBezTo>
                      <a:pt x="2159198" y="773906"/>
                      <a:pt x="2137369" y="783828"/>
                      <a:pt x="2117526" y="803672"/>
                    </a:cubicBezTo>
                    <a:cubicBezTo>
                      <a:pt x="2094507" y="826691"/>
                      <a:pt x="2077442" y="856060"/>
                      <a:pt x="2066329" y="891778"/>
                    </a:cubicBezTo>
                    <a:cubicBezTo>
                      <a:pt x="2054819" y="927894"/>
                      <a:pt x="2050454" y="964010"/>
                      <a:pt x="2053233" y="1000125"/>
                    </a:cubicBezTo>
                    <a:cubicBezTo>
                      <a:pt x="2055613" y="1039813"/>
                      <a:pt x="2064543" y="1074936"/>
                      <a:pt x="2080021" y="1105495"/>
                    </a:cubicBezTo>
                    <a:cubicBezTo>
                      <a:pt x="2093515" y="1132880"/>
                      <a:pt x="2109985" y="1154311"/>
                      <a:pt x="2129432" y="1169789"/>
                    </a:cubicBezTo>
                    <a:cubicBezTo>
                      <a:pt x="2148085" y="1183680"/>
                      <a:pt x="2168525" y="1190625"/>
                      <a:pt x="2190750" y="1190625"/>
                    </a:cubicBezTo>
                    <a:lnTo>
                      <a:pt x="2191047" y="1190625"/>
                    </a:lnTo>
                    <a:lnTo>
                      <a:pt x="2191345" y="1190625"/>
                    </a:lnTo>
                    <a:cubicBezTo>
                      <a:pt x="2215555" y="1190625"/>
                      <a:pt x="2238970" y="1183680"/>
                      <a:pt x="2261592" y="1169789"/>
                    </a:cubicBezTo>
                    <a:cubicBezTo>
                      <a:pt x="2280245" y="1158280"/>
                      <a:pt x="2297311" y="1142802"/>
                      <a:pt x="2312788" y="1123355"/>
                    </a:cubicBezTo>
                    <a:cubicBezTo>
                      <a:pt x="2328664" y="1103908"/>
                      <a:pt x="2343546" y="1079699"/>
                      <a:pt x="2357437" y="1050727"/>
                    </a:cubicBezTo>
                    <a:cubicBezTo>
                      <a:pt x="2362199" y="1040408"/>
                      <a:pt x="2366565" y="1029593"/>
                      <a:pt x="2370534" y="1018282"/>
                    </a:cubicBezTo>
                    <a:cubicBezTo>
                      <a:pt x="2374503" y="1006971"/>
                      <a:pt x="2378471" y="995561"/>
                      <a:pt x="2382440" y="984052"/>
                    </a:cubicBezTo>
                    <a:lnTo>
                      <a:pt x="2383035" y="981670"/>
                    </a:lnTo>
                    <a:lnTo>
                      <a:pt x="2417563" y="992981"/>
                    </a:lnTo>
                    <a:lnTo>
                      <a:pt x="2416373" y="995958"/>
                    </a:lnTo>
                    <a:cubicBezTo>
                      <a:pt x="2406054" y="1026914"/>
                      <a:pt x="2397124" y="1050330"/>
                      <a:pt x="2389584" y="1066205"/>
                    </a:cubicBezTo>
                    <a:cubicBezTo>
                      <a:pt x="2373709" y="1099145"/>
                      <a:pt x="2357635" y="1125736"/>
                      <a:pt x="2341363" y="1145977"/>
                    </a:cubicBezTo>
                    <a:cubicBezTo>
                      <a:pt x="2322314" y="1169392"/>
                      <a:pt x="2301875" y="1187649"/>
                      <a:pt x="2280046" y="1200745"/>
                    </a:cubicBezTo>
                    <a:cubicBezTo>
                      <a:pt x="2253059" y="1217811"/>
                      <a:pt x="2223690" y="1226542"/>
                      <a:pt x="2191940" y="1226939"/>
                    </a:cubicBezTo>
                    <a:cubicBezTo>
                      <a:pt x="2151856" y="1226939"/>
                      <a:pt x="2115938" y="1217811"/>
                      <a:pt x="2084188" y="1199555"/>
                    </a:cubicBezTo>
                    <a:cubicBezTo>
                      <a:pt x="2052439" y="1181695"/>
                      <a:pt x="2026046" y="1156494"/>
                      <a:pt x="2005012" y="1123950"/>
                    </a:cubicBezTo>
                    <a:cubicBezTo>
                      <a:pt x="1981597" y="1089819"/>
                      <a:pt x="1967705" y="1049338"/>
                      <a:pt x="1963340" y="1002506"/>
                    </a:cubicBezTo>
                    <a:cubicBezTo>
                      <a:pt x="1955799" y="908447"/>
                      <a:pt x="1989336" y="833041"/>
                      <a:pt x="2063948" y="776288"/>
                    </a:cubicBezTo>
                    <a:cubicBezTo>
                      <a:pt x="2098476" y="750491"/>
                      <a:pt x="2137966" y="737592"/>
                      <a:pt x="2182416" y="737592"/>
                    </a:cubicBezTo>
                    <a:close/>
                    <a:moveTo>
                      <a:pt x="5016697" y="736402"/>
                    </a:moveTo>
                    <a:lnTo>
                      <a:pt x="5043487" y="736402"/>
                    </a:lnTo>
                    <a:lnTo>
                      <a:pt x="5061941" y="736402"/>
                    </a:lnTo>
                    <a:lnTo>
                      <a:pt x="5107185" y="736402"/>
                    </a:lnTo>
                    <a:lnTo>
                      <a:pt x="5107185" y="795933"/>
                    </a:lnTo>
                    <a:lnTo>
                      <a:pt x="5107185" y="855464"/>
                    </a:lnTo>
                    <a:lnTo>
                      <a:pt x="5107185" y="1085255"/>
                    </a:lnTo>
                    <a:lnTo>
                      <a:pt x="5107185" y="1093589"/>
                    </a:lnTo>
                    <a:cubicBezTo>
                      <a:pt x="5107185" y="1107877"/>
                      <a:pt x="5107483" y="1121867"/>
                      <a:pt x="5108078" y="1135559"/>
                    </a:cubicBezTo>
                    <a:cubicBezTo>
                      <a:pt x="5108673" y="1149251"/>
                      <a:pt x="5110956" y="1161455"/>
                      <a:pt x="5114924" y="1172170"/>
                    </a:cubicBezTo>
                    <a:cubicBezTo>
                      <a:pt x="5119687" y="1184474"/>
                      <a:pt x="5125243" y="1190625"/>
                      <a:pt x="5131593" y="1190625"/>
                    </a:cubicBezTo>
                    <a:cubicBezTo>
                      <a:pt x="5165327" y="1190625"/>
                      <a:pt x="5197474" y="1169591"/>
                      <a:pt x="5228033" y="1127522"/>
                    </a:cubicBezTo>
                    <a:cubicBezTo>
                      <a:pt x="5241130" y="1109266"/>
                      <a:pt x="5254426" y="1085850"/>
                      <a:pt x="5267919" y="1057275"/>
                    </a:cubicBezTo>
                    <a:cubicBezTo>
                      <a:pt x="5279429" y="1032669"/>
                      <a:pt x="5290938" y="1005086"/>
                      <a:pt x="5302447" y="974527"/>
                    </a:cubicBezTo>
                    <a:cubicBezTo>
                      <a:pt x="5304035" y="971352"/>
                      <a:pt x="5310484" y="971947"/>
                      <a:pt x="5321795" y="976313"/>
                    </a:cubicBezTo>
                    <a:cubicBezTo>
                      <a:pt x="5333106" y="980678"/>
                      <a:pt x="5337968" y="984250"/>
                      <a:pt x="5336380" y="987028"/>
                    </a:cubicBezTo>
                    <a:cubicBezTo>
                      <a:pt x="5322490" y="1023144"/>
                      <a:pt x="5310584" y="1051719"/>
                      <a:pt x="5300662" y="1072753"/>
                    </a:cubicBezTo>
                    <a:cubicBezTo>
                      <a:pt x="5286771" y="1101725"/>
                      <a:pt x="5272285" y="1126927"/>
                      <a:pt x="5257204" y="1148358"/>
                    </a:cubicBezTo>
                    <a:cubicBezTo>
                      <a:pt x="5219501" y="1200745"/>
                      <a:pt x="5177631" y="1226939"/>
                      <a:pt x="5131593" y="1226939"/>
                    </a:cubicBezTo>
                    <a:cubicBezTo>
                      <a:pt x="5092302" y="1226939"/>
                      <a:pt x="5062338" y="1214636"/>
                      <a:pt x="5041701" y="1190030"/>
                    </a:cubicBezTo>
                    <a:cubicBezTo>
                      <a:pt x="5028604" y="1175345"/>
                      <a:pt x="5021063" y="1159470"/>
                      <a:pt x="5019079" y="1142405"/>
                    </a:cubicBezTo>
                    <a:cubicBezTo>
                      <a:pt x="5017095" y="1125339"/>
                      <a:pt x="5016301" y="1108869"/>
                      <a:pt x="5016697" y="1092994"/>
                    </a:cubicBezTo>
                    <a:lnTo>
                      <a:pt x="5016697" y="1085255"/>
                    </a:lnTo>
                    <a:lnTo>
                      <a:pt x="5016697" y="1049536"/>
                    </a:lnTo>
                    <a:lnTo>
                      <a:pt x="5016697" y="1011957"/>
                    </a:lnTo>
                    <a:lnTo>
                      <a:pt x="5016697" y="986819"/>
                    </a:lnTo>
                    <a:lnTo>
                      <a:pt x="4983360" y="975122"/>
                    </a:lnTo>
                    <a:cubicBezTo>
                      <a:pt x="4991298" y="953691"/>
                      <a:pt x="4998640" y="929878"/>
                      <a:pt x="5005387" y="903685"/>
                    </a:cubicBezTo>
                    <a:cubicBezTo>
                      <a:pt x="5008958" y="890588"/>
                      <a:pt x="5012233" y="877987"/>
                      <a:pt x="5015209" y="865882"/>
                    </a:cubicBezTo>
                    <a:lnTo>
                      <a:pt x="5016697" y="859794"/>
                    </a:lnTo>
                    <a:lnTo>
                      <a:pt x="5016697" y="857715"/>
                    </a:lnTo>
                    <a:lnTo>
                      <a:pt x="5016697" y="855464"/>
                    </a:lnTo>
                    <a:lnTo>
                      <a:pt x="5016697" y="736402"/>
                    </a:lnTo>
                    <a:close/>
                    <a:moveTo>
                      <a:pt x="3149798" y="736402"/>
                    </a:moveTo>
                    <a:lnTo>
                      <a:pt x="3176587" y="736402"/>
                    </a:lnTo>
                    <a:lnTo>
                      <a:pt x="3195041" y="736402"/>
                    </a:lnTo>
                    <a:lnTo>
                      <a:pt x="3240285" y="736402"/>
                    </a:lnTo>
                    <a:lnTo>
                      <a:pt x="3240285" y="795933"/>
                    </a:lnTo>
                    <a:lnTo>
                      <a:pt x="3240285" y="855464"/>
                    </a:lnTo>
                    <a:lnTo>
                      <a:pt x="3240285" y="1085255"/>
                    </a:lnTo>
                    <a:lnTo>
                      <a:pt x="3240285" y="1093589"/>
                    </a:lnTo>
                    <a:cubicBezTo>
                      <a:pt x="3240285" y="1107877"/>
                      <a:pt x="3240583" y="1121867"/>
                      <a:pt x="3241178" y="1135559"/>
                    </a:cubicBezTo>
                    <a:cubicBezTo>
                      <a:pt x="3241773" y="1149251"/>
                      <a:pt x="3244055" y="1161455"/>
                      <a:pt x="3248024" y="1172170"/>
                    </a:cubicBezTo>
                    <a:cubicBezTo>
                      <a:pt x="3252787" y="1184474"/>
                      <a:pt x="3258343" y="1190625"/>
                      <a:pt x="3264693" y="1190625"/>
                    </a:cubicBezTo>
                    <a:cubicBezTo>
                      <a:pt x="3298427" y="1190625"/>
                      <a:pt x="3330574" y="1169591"/>
                      <a:pt x="3361134" y="1127522"/>
                    </a:cubicBezTo>
                    <a:cubicBezTo>
                      <a:pt x="3374230" y="1109266"/>
                      <a:pt x="3387526" y="1085850"/>
                      <a:pt x="3401019" y="1057275"/>
                    </a:cubicBezTo>
                    <a:cubicBezTo>
                      <a:pt x="3412529" y="1032669"/>
                      <a:pt x="3424038" y="1005086"/>
                      <a:pt x="3435548" y="974527"/>
                    </a:cubicBezTo>
                    <a:cubicBezTo>
                      <a:pt x="3437135" y="971352"/>
                      <a:pt x="3443584" y="971947"/>
                      <a:pt x="3454895" y="976313"/>
                    </a:cubicBezTo>
                    <a:cubicBezTo>
                      <a:pt x="3466206" y="980678"/>
                      <a:pt x="3471068" y="984250"/>
                      <a:pt x="3469480" y="987028"/>
                    </a:cubicBezTo>
                    <a:cubicBezTo>
                      <a:pt x="3455590" y="1023144"/>
                      <a:pt x="3443683" y="1051719"/>
                      <a:pt x="3433762" y="1072753"/>
                    </a:cubicBezTo>
                    <a:cubicBezTo>
                      <a:pt x="3419871" y="1101725"/>
                      <a:pt x="3405385" y="1126927"/>
                      <a:pt x="3390304" y="1148358"/>
                    </a:cubicBezTo>
                    <a:cubicBezTo>
                      <a:pt x="3352601" y="1200745"/>
                      <a:pt x="3310730" y="1226939"/>
                      <a:pt x="3264693" y="1226939"/>
                    </a:cubicBezTo>
                    <a:cubicBezTo>
                      <a:pt x="3225402" y="1226939"/>
                      <a:pt x="3195438" y="1214636"/>
                      <a:pt x="3174801" y="1190030"/>
                    </a:cubicBezTo>
                    <a:cubicBezTo>
                      <a:pt x="3161704" y="1175345"/>
                      <a:pt x="3154163" y="1159470"/>
                      <a:pt x="3152179" y="1142405"/>
                    </a:cubicBezTo>
                    <a:cubicBezTo>
                      <a:pt x="3150194" y="1125339"/>
                      <a:pt x="3149401" y="1108869"/>
                      <a:pt x="3149798" y="1092994"/>
                    </a:cubicBezTo>
                    <a:lnTo>
                      <a:pt x="3149798" y="1085255"/>
                    </a:lnTo>
                    <a:lnTo>
                      <a:pt x="3149798" y="1049536"/>
                    </a:lnTo>
                    <a:lnTo>
                      <a:pt x="3149798" y="1011957"/>
                    </a:lnTo>
                    <a:lnTo>
                      <a:pt x="3149798" y="986819"/>
                    </a:lnTo>
                    <a:lnTo>
                      <a:pt x="3116460" y="975122"/>
                    </a:lnTo>
                    <a:cubicBezTo>
                      <a:pt x="3124398" y="953691"/>
                      <a:pt x="3131740" y="929878"/>
                      <a:pt x="3138487" y="903685"/>
                    </a:cubicBezTo>
                    <a:cubicBezTo>
                      <a:pt x="3142059" y="890588"/>
                      <a:pt x="3145333" y="877987"/>
                      <a:pt x="3148309" y="865882"/>
                    </a:cubicBezTo>
                    <a:lnTo>
                      <a:pt x="3149798" y="859794"/>
                    </a:lnTo>
                    <a:lnTo>
                      <a:pt x="3149798" y="857715"/>
                    </a:lnTo>
                    <a:lnTo>
                      <a:pt x="3149798" y="855464"/>
                    </a:lnTo>
                    <a:lnTo>
                      <a:pt x="3149798" y="736402"/>
                    </a:lnTo>
                    <a:close/>
                    <a:moveTo>
                      <a:pt x="1322188" y="736402"/>
                    </a:moveTo>
                    <a:cubicBezTo>
                      <a:pt x="1380133" y="736402"/>
                      <a:pt x="1429345" y="760611"/>
                      <a:pt x="1469826" y="809030"/>
                    </a:cubicBezTo>
                    <a:cubicBezTo>
                      <a:pt x="1509514" y="857449"/>
                      <a:pt x="1529358" y="914797"/>
                      <a:pt x="1529358" y="981075"/>
                    </a:cubicBezTo>
                    <a:cubicBezTo>
                      <a:pt x="1529358" y="1047750"/>
                      <a:pt x="1509514" y="1104900"/>
                      <a:pt x="1469826" y="1152525"/>
                    </a:cubicBezTo>
                    <a:cubicBezTo>
                      <a:pt x="1428948" y="1201341"/>
                      <a:pt x="1379736" y="1225749"/>
                      <a:pt x="1322188" y="1225749"/>
                    </a:cubicBezTo>
                    <a:cubicBezTo>
                      <a:pt x="1256704" y="1225749"/>
                      <a:pt x="1201340" y="1201738"/>
                      <a:pt x="1156097" y="1153716"/>
                    </a:cubicBezTo>
                    <a:cubicBezTo>
                      <a:pt x="1110852" y="1106091"/>
                      <a:pt x="1088231" y="1048544"/>
                      <a:pt x="1088231" y="981075"/>
                    </a:cubicBezTo>
                    <a:cubicBezTo>
                      <a:pt x="1088231" y="913210"/>
                      <a:pt x="1110852" y="855663"/>
                      <a:pt x="1156097" y="808435"/>
                    </a:cubicBezTo>
                    <a:cubicBezTo>
                      <a:pt x="1201340" y="760413"/>
                      <a:pt x="1256704" y="736402"/>
                      <a:pt x="1322188" y="736402"/>
                    </a:cubicBezTo>
                    <a:close/>
                    <a:moveTo>
                      <a:pt x="5942408" y="735211"/>
                    </a:moveTo>
                    <a:cubicBezTo>
                      <a:pt x="5979715" y="735211"/>
                      <a:pt x="6007893" y="744935"/>
                      <a:pt x="6026943" y="764381"/>
                    </a:cubicBezTo>
                    <a:cubicBezTo>
                      <a:pt x="6042024" y="779463"/>
                      <a:pt x="6051252" y="797223"/>
                      <a:pt x="6054625" y="817662"/>
                    </a:cubicBezTo>
                    <a:cubicBezTo>
                      <a:pt x="6057998" y="838101"/>
                      <a:pt x="6059685" y="858044"/>
                      <a:pt x="6059685" y="877491"/>
                    </a:cubicBezTo>
                    <a:lnTo>
                      <a:pt x="6059685" y="925015"/>
                    </a:lnTo>
                    <a:lnTo>
                      <a:pt x="6062066" y="919163"/>
                    </a:lnTo>
                    <a:cubicBezTo>
                      <a:pt x="6078338" y="884635"/>
                      <a:pt x="6093022" y="857647"/>
                      <a:pt x="6106119" y="838200"/>
                    </a:cubicBezTo>
                    <a:cubicBezTo>
                      <a:pt x="6120804" y="816769"/>
                      <a:pt x="6140251" y="795536"/>
                      <a:pt x="6164460" y="774502"/>
                    </a:cubicBezTo>
                    <a:cubicBezTo>
                      <a:pt x="6188670" y="753467"/>
                      <a:pt x="6215062" y="740966"/>
                      <a:pt x="6243637" y="736997"/>
                    </a:cubicBezTo>
                    <a:cubicBezTo>
                      <a:pt x="6251971" y="735806"/>
                      <a:pt x="6260305" y="735211"/>
                      <a:pt x="6268640" y="735211"/>
                    </a:cubicBezTo>
                    <a:cubicBezTo>
                      <a:pt x="6325393" y="736799"/>
                      <a:pt x="6365279" y="754658"/>
                      <a:pt x="6388297" y="788789"/>
                    </a:cubicBezTo>
                    <a:cubicBezTo>
                      <a:pt x="6398220" y="804267"/>
                      <a:pt x="6404570" y="820638"/>
                      <a:pt x="6407347" y="837903"/>
                    </a:cubicBezTo>
                    <a:cubicBezTo>
                      <a:pt x="6410126" y="855167"/>
                      <a:pt x="6411515" y="872133"/>
                      <a:pt x="6411515" y="888802"/>
                    </a:cubicBezTo>
                    <a:cubicBezTo>
                      <a:pt x="6411515" y="1038027"/>
                      <a:pt x="6411812" y="1119783"/>
                      <a:pt x="6412408" y="1134070"/>
                    </a:cubicBezTo>
                    <a:cubicBezTo>
                      <a:pt x="6413003" y="1148358"/>
                      <a:pt x="6415285" y="1160860"/>
                      <a:pt x="6419254" y="1171575"/>
                    </a:cubicBezTo>
                    <a:cubicBezTo>
                      <a:pt x="6423223" y="1181894"/>
                      <a:pt x="6425828" y="1187847"/>
                      <a:pt x="6432178" y="1189435"/>
                    </a:cubicBezTo>
                    <a:cubicBezTo>
                      <a:pt x="6458472" y="1172546"/>
                      <a:pt x="6503923" y="1149684"/>
                      <a:pt x="6531044" y="1126170"/>
                    </a:cubicBezTo>
                    <a:cubicBezTo>
                      <a:pt x="6558165" y="1102656"/>
                      <a:pt x="6569785" y="1095774"/>
                      <a:pt x="6577022" y="1089694"/>
                    </a:cubicBezTo>
                    <a:cubicBezTo>
                      <a:pt x="6606697" y="1062938"/>
                      <a:pt x="6615320" y="1053606"/>
                      <a:pt x="6620445" y="1033761"/>
                    </a:cubicBezTo>
                    <a:cubicBezTo>
                      <a:pt x="6625570" y="1013916"/>
                      <a:pt x="6612242" y="967317"/>
                      <a:pt x="6628208" y="929283"/>
                    </a:cubicBezTo>
                    <a:cubicBezTo>
                      <a:pt x="6642496" y="881261"/>
                      <a:pt x="6669285" y="838399"/>
                      <a:pt x="6708576" y="800695"/>
                    </a:cubicBezTo>
                    <a:cubicBezTo>
                      <a:pt x="6753423" y="757039"/>
                      <a:pt x="6802834" y="735410"/>
                      <a:pt x="6856808" y="735806"/>
                    </a:cubicBezTo>
                    <a:cubicBezTo>
                      <a:pt x="6888162" y="735806"/>
                      <a:pt x="6911379" y="746522"/>
                      <a:pt x="6926460" y="767953"/>
                    </a:cubicBezTo>
                    <a:cubicBezTo>
                      <a:pt x="6939160" y="787003"/>
                      <a:pt x="6944716" y="809228"/>
                      <a:pt x="6943129" y="834628"/>
                    </a:cubicBezTo>
                    <a:cubicBezTo>
                      <a:pt x="6941145" y="860425"/>
                      <a:pt x="6936382" y="884238"/>
                      <a:pt x="6928841" y="906066"/>
                    </a:cubicBezTo>
                    <a:cubicBezTo>
                      <a:pt x="6906616" y="965597"/>
                      <a:pt x="6870302" y="1021160"/>
                      <a:pt x="6819899" y="1072753"/>
                    </a:cubicBezTo>
                    <a:cubicBezTo>
                      <a:pt x="6806406" y="1086644"/>
                      <a:pt x="6792565" y="1099592"/>
                      <a:pt x="6778376" y="1111597"/>
                    </a:cubicBezTo>
                    <a:lnTo>
                      <a:pt x="6715107" y="1127177"/>
                    </a:lnTo>
                    <a:lnTo>
                      <a:pt x="6709302" y="1112970"/>
                    </a:lnTo>
                    <a:cubicBezTo>
                      <a:pt x="6729939" y="1136783"/>
                      <a:pt x="6786760" y="1190625"/>
                      <a:pt x="6813351" y="1191816"/>
                    </a:cubicBezTo>
                    <a:cubicBezTo>
                      <a:pt x="6860182" y="1189831"/>
                      <a:pt x="6901656" y="1164035"/>
                      <a:pt x="6937771" y="1114425"/>
                    </a:cubicBezTo>
                    <a:cubicBezTo>
                      <a:pt x="6954440" y="1091803"/>
                      <a:pt x="6972225" y="1061033"/>
                      <a:pt x="6991126" y="1022115"/>
                    </a:cubicBezTo>
                    <a:lnTo>
                      <a:pt x="7008334" y="984942"/>
                    </a:lnTo>
                    <a:lnTo>
                      <a:pt x="7008613" y="982861"/>
                    </a:lnTo>
                    <a:lnTo>
                      <a:pt x="7038379" y="908447"/>
                    </a:lnTo>
                    <a:cubicBezTo>
                      <a:pt x="7053460" y="870744"/>
                      <a:pt x="7065168" y="843459"/>
                      <a:pt x="7073502" y="826592"/>
                    </a:cubicBezTo>
                    <a:cubicBezTo>
                      <a:pt x="7081837" y="809724"/>
                      <a:pt x="7094239" y="790278"/>
                      <a:pt x="7110709" y="768251"/>
                    </a:cubicBezTo>
                    <a:cubicBezTo>
                      <a:pt x="7127180" y="746224"/>
                      <a:pt x="7147320" y="735211"/>
                      <a:pt x="7171133" y="735211"/>
                    </a:cubicBezTo>
                    <a:cubicBezTo>
                      <a:pt x="7208440" y="735211"/>
                      <a:pt x="7236618" y="744935"/>
                      <a:pt x="7255668" y="764381"/>
                    </a:cubicBezTo>
                    <a:cubicBezTo>
                      <a:pt x="7270749" y="779463"/>
                      <a:pt x="7279976" y="797223"/>
                      <a:pt x="7283350" y="817662"/>
                    </a:cubicBezTo>
                    <a:cubicBezTo>
                      <a:pt x="7286723" y="838101"/>
                      <a:pt x="7288410" y="858044"/>
                      <a:pt x="7288410" y="877491"/>
                    </a:cubicBezTo>
                    <a:lnTo>
                      <a:pt x="7288410" y="925015"/>
                    </a:lnTo>
                    <a:lnTo>
                      <a:pt x="7290791" y="919163"/>
                    </a:lnTo>
                    <a:cubicBezTo>
                      <a:pt x="7307063" y="884635"/>
                      <a:pt x="7321747" y="857647"/>
                      <a:pt x="7334844" y="838200"/>
                    </a:cubicBezTo>
                    <a:cubicBezTo>
                      <a:pt x="7349528" y="816769"/>
                      <a:pt x="7368976" y="795536"/>
                      <a:pt x="7393184" y="774502"/>
                    </a:cubicBezTo>
                    <a:cubicBezTo>
                      <a:pt x="7417394" y="753467"/>
                      <a:pt x="7443786" y="740966"/>
                      <a:pt x="7472362" y="736997"/>
                    </a:cubicBezTo>
                    <a:cubicBezTo>
                      <a:pt x="7480696" y="735806"/>
                      <a:pt x="7489030" y="735211"/>
                      <a:pt x="7497364" y="735211"/>
                    </a:cubicBezTo>
                    <a:cubicBezTo>
                      <a:pt x="7554118" y="736799"/>
                      <a:pt x="7594004" y="754658"/>
                      <a:pt x="7617022" y="788789"/>
                    </a:cubicBezTo>
                    <a:cubicBezTo>
                      <a:pt x="7626944" y="804267"/>
                      <a:pt x="7633294" y="820638"/>
                      <a:pt x="7636072" y="837903"/>
                    </a:cubicBezTo>
                    <a:cubicBezTo>
                      <a:pt x="7638850" y="855167"/>
                      <a:pt x="7640240" y="872133"/>
                      <a:pt x="7640240" y="888802"/>
                    </a:cubicBezTo>
                    <a:cubicBezTo>
                      <a:pt x="7640240" y="1038027"/>
                      <a:pt x="7640537" y="1119783"/>
                      <a:pt x="7641132" y="1134070"/>
                    </a:cubicBezTo>
                    <a:cubicBezTo>
                      <a:pt x="7641728" y="1148358"/>
                      <a:pt x="7644010" y="1160860"/>
                      <a:pt x="7647978" y="1171575"/>
                    </a:cubicBezTo>
                    <a:cubicBezTo>
                      <a:pt x="7651948" y="1181894"/>
                      <a:pt x="7657107" y="1187847"/>
                      <a:pt x="7663456" y="1189435"/>
                    </a:cubicBezTo>
                    <a:cubicBezTo>
                      <a:pt x="7702747" y="1191816"/>
                      <a:pt x="7736680" y="1166217"/>
                      <a:pt x="7765255" y="1112639"/>
                    </a:cubicBezTo>
                    <a:cubicBezTo>
                      <a:pt x="7793830" y="1059061"/>
                      <a:pt x="7815460" y="1010642"/>
                      <a:pt x="7830144" y="967383"/>
                    </a:cubicBezTo>
                    <a:cubicBezTo>
                      <a:pt x="7835304" y="955874"/>
                      <a:pt x="7843142" y="952302"/>
                      <a:pt x="7853659" y="956667"/>
                    </a:cubicBezTo>
                    <a:cubicBezTo>
                      <a:pt x="7864176" y="961033"/>
                      <a:pt x="7867649" y="968574"/>
                      <a:pt x="7864077" y="979289"/>
                    </a:cubicBezTo>
                    <a:cubicBezTo>
                      <a:pt x="7838678" y="1054695"/>
                      <a:pt x="7810896" y="1113036"/>
                      <a:pt x="7780733" y="1154311"/>
                    </a:cubicBezTo>
                    <a:cubicBezTo>
                      <a:pt x="7745808" y="1201936"/>
                      <a:pt x="7708105" y="1225550"/>
                      <a:pt x="7667624" y="1225153"/>
                    </a:cubicBezTo>
                    <a:lnTo>
                      <a:pt x="7667624" y="1225749"/>
                    </a:lnTo>
                    <a:cubicBezTo>
                      <a:pt x="7625952" y="1225749"/>
                      <a:pt x="7594996" y="1213644"/>
                      <a:pt x="7574755" y="1189435"/>
                    </a:cubicBezTo>
                    <a:cubicBezTo>
                      <a:pt x="7561658" y="1174750"/>
                      <a:pt x="7554118" y="1158776"/>
                      <a:pt x="7552133" y="1141512"/>
                    </a:cubicBezTo>
                    <a:cubicBezTo>
                      <a:pt x="7550149" y="1124248"/>
                      <a:pt x="7549156" y="1077813"/>
                      <a:pt x="7549156" y="1002209"/>
                    </a:cubicBezTo>
                    <a:lnTo>
                      <a:pt x="7549156" y="888802"/>
                    </a:lnTo>
                    <a:cubicBezTo>
                      <a:pt x="7549156" y="874514"/>
                      <a:pt x="7548562" y="860028"/>
                      <a:pt x="7547370" y="845344"/>
                    </a:cubicBezTo>
                    <a:cubicBezTo>
                      <a:pt x="7546180" y="830660"/>
                      <a:pt x="7543402" y="817166"/>
                      <a:pt x="7539036" y="804863"/>
                    </a:cubicBezTo>
                    <a:cubicBezTo>
                      <a:pt x="7531099" y="784225"/>
                      <a:pt x="7517208" y="773113"/>
                      <a:pt x="7497364" y="771525"/>
                    </a:cubicBezTo>
                    <a:cubicBezTo>
                      <a:pt x="7488634" y="771525"/>
                      <a:pt x="7481886" y="771922"/>
                      <a:pt x="7477124" y="772716"/>
                    </a:cubicBezTo>
                    <a:cubicBezTo>
                      <a:pt x="7456090" y="775891"/>
                      <a:pt x="7435353" y="786210"/>
                      <a:pt x="7414914" y="803672"/>
                    </a:cubicBezTo>
                    <a:cubicBezTo>
                      <a:pt x="7394474" y="821135"/>
                      <a:pt x="7377706" y="839391"/>
                      <a:pt x="7364610" y="858441"/>
                    </a:cubicBezTo>
                    <a:cubicBezTo>
                      <a:pt x="7353100" y="875506"/>
                      <a:pt x="7340599" y="898128"/>
                      <a:pt x="7327105" y="926306"/>
                    </a:cubicBezTo>
                    <a:cubicBezTo>
                      <a:pt x="7313612" y="954485"/>
                      <a:pt x="7301506" y="982266"/>
                      <a:pt x="7290791" y="1009650"/>
                    </a:cubicBezTo>
                    <a:lnTo>
                      <a:pt x="7288410" y="1016595"/>
                    </a:lnTo>
                    <a:lnTo>
                      <a:pt x="7288410" y="1226939"/>
                    </a:lnTo>
                    <a:lnTo>
                      <a:pt x="7197922" y="1226939"/>
                    </a:lnTo>
                    <a:lnTo>
                      <a:pt x="7197922" y="877491"/>
                    </a:lnTo>
                    <a:cubicBezTo>
                      <a:pt x="7197922" y="863600"/>
                      <a:pt x="7197128" y="845145"/>
                      <a:pt x="7195541" y="822127"/>
                    </a:cubicBezTo>
                    <a:cubicBezTo>
                      <a:pt x="7193954" y="799108"/>
                      <a:pt x="7188992" y="783431"/>
                      <a:pt x="7180658" y="775097"/>
                    </a:cubicBezTo>
                    <a:cubicBezTo>
                      <a:pt x="7178277" y="772716"/>
                      <a:pt x="7175102" y="771525"/>
                      <a:pt x="7171133" y="771525"/>
                    </a:cubicBezTo>
                    <a:cubicBezTo>
                      <a:pt x="7163990" y="771525"/>
                      <a:pt x="7154762" y="776387"/>
                      <a:pt x="7143451" y="786110"/>
                    </a:cubicBezTo>
                    <a:cubicBezTo>
                      <a:pt x="7132140" y="795834"/>
                      <a:pt x="7121127" y="811709"/>
                      <a:pt x="7110412" y="833735"/>
                    </a:cubicBezTo>
                    <a:cubicBezTo>
                      <a:pt x="7099696" y="855762"/>
                      <a:pt x="7086798" y="885627"/>
                      <a:pt x="7071716" y="923330"/>
                    </a:cubicBezTo>
                    <a:cubicBezTo>
                      <a:pt x="7064176" y="942181"/>
                      <a:pt x="7057776" y="957808"/>
                      <a:pt x="7052517" y="970211"/>
                    </a:cubicBezTo>
                    <a:lnTo>
                      <a:pt x="7049756" y="976566"/>
                    </a:lnTo>
                    <a:lnTo>
                      <a:pt x="7046713" y="986433"/>
                    </a:lnTo>
                    <a:cubicBezTo>
                      <a:pt x="7034410" y="1014611"/>
                      <a:pt x="7021512" y="1041698"/>
                      <a:pt x="7008018" y="1067693"/>
                    </a:cubicBezTo>
                    <a:cubicBezTo>
                      <a:pt x="6994524" y="1093688"/>
                      <a:pt x="6980038" y="1117005"/>
                      <a:pt x="6964560" y="1137642"/>
                    </a:cubicBezTo>
                    <a:cubicBezTo>
                      <a:pt x="6921301" y="1195586"/>
                      <a:pt x="6858879" y="1219047"/>
                      <a:pt x="6812160" y="1226939"/>
                    </a:cubicBezTo>
                    <a:cubicBezTo>
                      <a:pt x="6765441" y="1234831"/>
                      <a:pt x="6719567" y="1215950"/>
                      <a:pt x="6684245" y="1184994"/>
                    </a:cubicBezTo>
                    <a:cubicBezTo>
                      <a:pt x="6653288" y="1158800"/>
                      <a:pt x="6625824" y="1110935"/>
                      <a:pt x="6636121" y="1113122"/>
                    </a:cubicBezTo>
                    <a:cubicBezTo>
                      <a:pt x="6617825" y="1102102"/>
                      <a:pt x="6603049" y="1128859"/>
                      <a:pt x="6584685" y="1145625"/>
                    </a:cubicBezTo>
                    <a:cubicBezTo>
                      <a:pt x="6566321" y="1162391"/>
                      <a:pt x="6599617" y="1137640"/>
                      <a:pt x="6525936" y="1189399"/>
                    </a:cubicBezTo>
                    <a:cubicBezTo>
                      <a:pt x="6470136" y="1214408"/>
                      <a:pt x="6459792" y="1206935"/>
                      <a:pt x="6438900" y="1225153"/>
                    </a:cubicBezTo>
                    <a:lnTo>
                      <a:pt x="6438900" y="1225749"/>
                    </a:lnTo>
                    <a:cubicBezTo>
                      <a:pt x="6397227" y="1225749"/>
                      <a:pt x="6366271" y="1213644"/>
                      <a:pt x="6346030" y="1189435"/>
                    </a:cubicBezTo>
                    <a:cubicBezTo>
                      <a:pt x="6332933" y="1174750"/>
                      <a:pt x="6325393" y="1158776"/>
                      <a:pt x="6323408" y="1141512"/>
                    </a:cubicBezTo>
                    <a:cubicBezTo>
                      <a:pt x="6321424" y="1124248"/>
                      <a:pt x="6320432" y="1077813"/>
                      <a:pt x="6320432" y="1002209"/>
                    </a:cubicBezTo>
                    <a:lnTo>
                      <a:pt x="6320432" y="888802"/>
                    </a:lnTo>
                    <a:cubicBezTo>
                      <a:pt x="6320432" y="874514"/>
                      <a:pt x="6319837" y="860028"/>
                      <a:pt x="6318646" y="845344"/>
                    </a:cubicBezTo>
                    <a:cubicBezTo>
                      <a:pt x="6317455" y="830660"/>
                      <a:pt x="6314678" y="817166"/>
                      <a:pt x="6310312" y="804863"/>
                    </a:cubicBezTo>
                    <a:cubicBezTo>
                      <a:pt x="6302374" y="784225"/>
                      <a:pt x="6288484" y="773113"/>
                      <a:pt x="6268640" y="771525"/>
                    </a:cubicBezTo>
                    <a:cubicBezTo>
                      <a:pt x="6259909" y="771525"/>
                      <a:pt x="6253162" y="771922"/>
                      <a:pt x="6248399" y="772716"/>
                    </a:cubicBezTo>
                    <a:cubicBezTo>
                      <a:pt x="6227365" y="775891"/>
                      <a:pt x="6206628" y="786210"/>
                      <a:pt x="6186189" y="803672"/>
                    </a:cubicBezTo>
                    <a:cubicBezTo>
                      <a:pt x="6165750" y="821135"/>
                      <a:pt x="6148982" y="839391"/>
                      <a:pt x="6135885" y="858441"/>
                    </a:cubicBezTo>
                    <a:cubicBezTo>
                      <a:pt x="6124376" y="875506"/>
                      <a:pt x="6111874" y="898128"/>
                      <a:pt x="6098380" y="926306"/>
                    </a:cubicBezTo>
                    <a:cubicBezTo>
                      <a:pt x="6084887" y="954485"/>
                      <a:pt x="6072782" y="982266"/>
                      <a:pt x="6062066" y="1009650"/>
                    </a:cubicBezTo>
                    <a:lnTo>
                      <a:pt x="6059685" y="1016595"/>
                    </a:lnTo>
                    <a:lnTo>
                      <a:pt x="6059685" y="1226939"/>
                    </a:lnTo>
                    <a:lnTo>
                      <a:pt x="5969197" y="1226939"/>
                    </a:lnTo>
                    <a:lnTo>
                      <a:pt x="5969197" y="877491"/>
                    </a:lnTo>
                    <a:cubicBezTo>
                      <a:pt x="5969197" y="863600"/>
                      <a:pt x="5968404" y="845145"/>
                      <a:pt x="5966816" y="822127"/>
                    </a:cubicBezTo>
                    <a:cubicBezTo>
                      <a:pt x="5965229" y="799108"/>
                      <a:pt x="5960268" y="783431"/>
                      <a:pt x="5951933" y="775097"/>
                    </a:cubicBezTo>
                    <a:cubicBezTo>
                      <a:pt x="5949552" y="772716"/>
                      <a:pt x="5946377" y="771525"/>
                      <a:pt x="5942408" y="771525"/>
                    </a:cubicBezTo>
                    <a:cubicBezTo>
                      <a:pt x="5935265" y="771525"/>
                      <a:pt x="5926037" y="776387"/>
                      <a:pt x="5914726" y="786110"/>
                    </a:cubicBezTo>
                    <a:cubicBezTo>
                      <a:pt x="5903415" y="795834"/>
                      <a:pt x="5892402" y="811709"/>
                      <a:pt x="5881687" y="833735"/>
                    </a:cubicBezTo>
                    <a:cubicBezTo>
                      <a:pt x="5870971" y="855762"/>
                      <a:pt x="5858073" y="885627"/>
                      <a:pt x="5842991" y="923330"/>
                    </a:cubicBezTo>
                    <a:cubicBezTo>
                      <a:pt x="5827910" y="961033"/>
                      <a:pt x="5817393" y="985838"/>
                      <a:pt x="5811440" y="997744"/>
                    </a:cubicBezTo>
                    <a:cubicBezTo>
                      <a:pt x="5805487" y="1008063"/>
                      <a:pt x="5797450" y="1011138"/>
                      <a:pt x="5787329" y="1006971"/>
                    </a:cubicBezTo>
                    <a:cubicBezTo>
                      <a:pt x="5777209" y="1002804"/>
                      <a:pt x="5774729" y="994767"/>
                      <a:pt x="5779888" y="982861"/>
                    </a:cubicBezTo>
                    <a:lnTo>
                      <a:pt x="5809654" y="908447"/>
                    </a:lnTo>
                    <a:cubicBezTo>
                      <a:pt x="5824735" y="870744"/>
                      <a:pt x="5836443" y="843459"/>
                      <a:pt x="5844777" y="826592"/>
                    </a:cubicBezTo>
                    <a:cubicBezTo>
                      <a:pt x="5853112" y="809724"/>
                      <a:pt x="5865514" y="790278"/>
                      <a:pt x="5881984" y="768251"/>
                    </a:cubicBezTo>
                    <a:cubicBezTo>
                      <a:pt x="5898455" y="746224"/>
                      <a:pt x="5918596" y="735211"/>
                      <a:pt x="5942408" y="735211"/>
                    </a:cubicBezTo>
                    <a:close/>
                    <a:moveTo>
                      <a:pt x="5061941" y="559594"/>
                    </a:moveTo>
                    <a:cubicBezTo>
                      <a:pt x="5076626" y="559594"/>
                      <a:pt x="5089127" y="564753"/>
                      <a:pt x="5099446" y="575072"/>
                    </a:cubicBezTo>
                    <a:cubicBezTo>
                      <a:pt x="5109765" y="585391"/>
                      <a:pt x="5114924" y="597892"/>
                      <a:pt x="5114924" y="612577"/>
                    </a:cubicBezTo>
                    <a:cubicBezTo>
                      <a:pt x="5114924" y="627261"/>
                      <a:pt x="5109765" y="639862"/>
                      <a:pt x="5099446" y="650379"/>
                    </a:cubicBezTo>
                    <a:cubicBezTo>
                      <a:pt x="5089127" y="660896"/>
                      <a:pt x="5076626" y="666155"/>
                      <a:pt x="5061941" y="666155"/>
                    </a:cubicBezTo>
                    <a:cubicBezTo>
                      <a:pt x="5047257" y="666155"/>
                      <a:pt x="5034656" y="660896"/>
                      <a:pt x="5024139" y="650379"/>
                    </a:cubicBezTo>
                    <a:cubicBezTo>
                      <a:pt x="5013622" y="639862"/>
                      <a:pt x="5008363" y="627261"/>
                      <a:pt x="5008363" y="612577"/>
                    </a:cubicBezTo>
                    <a:cubicBezTo>
                      <a:pt x="5008363" y="597892"/>
                      <a:pt x="5013622" y="585391"/>
                      <a:pt x="5024139" y="575072"/>
                    </a:cubicBezTo>
                    <a:cubicBezTo>
                      <a:pt x="5034656" y="564753"/>
                      <a:pt x="5047257" y="559594"/>
                      <a:pt x="5061941" y="559594"/>
                    </a:cubicBezTo>
                    <a:close/>
                    <a:moveTo>
                      <a:pt x="3195041" y="559594"/>
                    </a:moveTo>
                    <a:cubicBezTo>
                      <a:pt x="3209726" y="559594"/>
                      <a:pt x="3222227" y="564753"/>
                      <a:pt x="3232546" y="575072"/>
                    </a:cubicBezTo>
                    <a:cubicBezTo>
                      <a:pt x="3242865" y="585391"/>
                      <a:pt x="3248024" y="597892"/>
                      <a:pt x="3248024" y="612577"/>
                    </a:cubicBezTo>
                    <a:cubicBezTo>
                      <a:pt x="3248024" y="627261"/>
                      <a:pt x="3242865" y="639862"/>
                      <a:pt x="3232546" y="650379"/>
                    </a:cubicBezTo>
                    <a:cubicBezTo>
                      <a:pt x="3222227" y="660896"/>
                      <a:pt x="3209726" y="666155"/>
                      <a:pt x="3195041" y="666155"/>
                    </a:cubicBezTo>
                    <a:cubicBezTo>
                      <a:pt x="3180357" y="666155"/>
                      <a:pt x="3167756" y="660896"/>
                      <a:pt x="3157239" y="650379"/>
                    </a:cubicBezTo>
                    <a:cubicBezTo>
                      <a:pt x="3146722" y="639862"/>
                      <a:pt x="3141463" y="627261"/>
                      <a:pt x="3141463" y="612577"/>
                    </a:cubicBezTo>
                    <a:cubicBezTo>
                      <a:pt x="3141463" y="597892"/>
                      <a:pt x="3146722" y="585391"/>
                      <a:pt x="3157239" y="575072"/>
                    </a:cubicBezTo>
                    <a:cubicBezTo>
                      <a:pt x="3167756" y="564753"/>
                      <a:pt x="3180357" y="559594"/>
                      <a:pt x="3195041" y="559594"/>
                    </a:cubicBezTo>
                    <a:close/>
                    <a:moveTo>
                      <a:pt x="6850260" y="545902"/>
                    </a:moveTo>
                    <a:lnTo>
                      <a:pt x="6860976" y="556022"/>
                    </a:lnTo>
                    <a:lnTo>
                      <a:pt x="6968132" y="652463"/>
                    </a:lnTo>
                    <a:lnTo>
                      <a:pt x="6947296" y="681633"/>
                    </a:lnTo>
                    <a:lnTo>
                      <a:pt x="6820494" y="613767"/>
                    </a:lnTo>
                    <a:lnTo>
                      <a:pt x="6762154" y="659011"/>
                    </a:lnTo>
                    <a:lnTo>
                      <a:pt x="6735365" y="679847"/>
                    </a:lnTo>
                    <a:lnTo>
                      <a:pt x="6713338" y="651272"/>
                    </a:lnTo>
                    <a:lnTo>
                      <a:pt x="6838354" y="554831"/>
                    </a:lnTo>
                    <a:lnTo>
                      <a:pt x="6850260" y="545902"/>
                    </a:lnTo>
                    <a:close/>
                    <a:moveTo>
                      <a:pt x="1423391" y="502444"/>
                    </a:moveTo>
                    <a:lnTo>
                      <a:pt x="1435893" y="524470"/>
                    </a:lnTo>
                    <a:lnTo>
                      <a:pt x="1453158" y="556022"/>
                    </a:lnTo>
                    <a:lnTo>
                      <a:pt x="1460897" y="570310"/>
                    </a:lnTo>
                    <a:lnTo>
                      <a:pt x="1447800" y="579239"/>
                    </a:lnTo>
                    <a:lnTo>
                      <a:pt x="1318617" y="668536"/>
                    </a:lnTo>
                    <a:lnTo>
                      <a:pt x="1295400" y="641747"/>
                    </a:lnTo>
                    <a:lnTo>
                      <a:pt x="1406723" y="520899"/>
                    </a:lnTo>
                    <a:lnTo>
                      <a:pt x="1423391" y="502444"/>
                    </a:lnTo>
                    <a:close/>
                    <a:moveTo>
                      <a:pt x="3959423" y="491133"/>
                    </a:moveTo>
                    <a:lnTo>
                      <a:pt x="4049910" y="491133"/>
                    </a:lnTo>
                    <a:lnTo>
                      <a:pt x="4049910" y="673299"/>
                    </a:lnTo>
                    <a:lnTo>
                      <a:pt x="4049910" y="715994"/>
                    </a:lnTo>
                    <a:lnTo>
                      <a:pt x="4049910" y="719138"/>
                    </a:lnTo>
                    <a:lnTo>
                      <a:pt x="4126706" y="719138"/>
                    </a:lnTo>
                    <a:lnTo>
                      <a:pt x="4126706" y="754856"/>
                    </a:lnTo>
                    <a:lnTo>
                      <a:pt x="4049910" y="754856"/>
                    </a:lnTo>
                    <a:lnTo>
                      <a:pt x="4049910" y="784306"/>
                    </a:lnTo>
                    <a:lnTo>
                      <a:pt x="4049910" y="855464"/>
                    </a:lnTo>
                    <a:lnTo>
                      <a:pt x="4049910" y="1085255"/>
                    </a:lnTo>
                    <a:lnTo>
                      <a:pt x="4049910" y="1093589"/>
                    </a:lnTo>
                    <a:cubicBezTo>
                      <a:pt x="4049910" y="1107877"/>
                      <a:pt x="4050208" y="1121867"/>
                      <a:pt x="4050803" y="1135559"/>
                    </a:cubicBezTo>
                    <a:cubicBezTo>
                      <a:pt x="4051398" y="1149251"/>
                      <a:pt x="4053680" y="1161455"/>
                      <a:pt x="4057649" y="1172170"/>
                    </a:cubicBezTo>
                    <a:cubicBezTo>
                      <a:pt x="4062412" y="1184474"/>
                      <a:pt x="4067968" y="1190625"/>
                      <a:pt x="4074318" y="1190625"/>
                    </a:cubicBezTo>
                    <a:cubicBezTo>
                      <a:pt x="4108052" y="1190625"/>
                      <a:pt x="4140199" y="1169591"/>
                      <a:pt x="4170759" y="1127522"/>
                    </a:cubicBezTo>
                    <a:cubicBezTo>
                      <a:pt x="4183856" y="1109266"/>
                      <a:pt x="4197151" y="1085850"/>
                      <a:pt x="4210645" y="1057275"/>
                    </a:cubicBezTo>
                    <a:cubicBezTo>
                      <a:pt x="4222154" y="1032669"/>
                      <a:pt x="4233663" y="1005086"/>
                      <a:pt x="4245173" y="974527"/>
                    </a:cubicBezTo>
                    <a:lnTo>
                      <a:pt x="4279106" y="987028"/>
                    </a:lnTo>
                    <a:cubicBezTo>
                      <a:pt x="4265215" y="1023144"/>
                      <a:pt x="4253309" y="1051719"/>
                      <a:pt x="4243387" y="1072753"/>
                    </a:cubicBezTo>
                    <a:cubicBezTo>
                      <a:pt x="4229496" y="1101725"/>
                      <a:pt x="4215010" y="1126927"/>
                      <a:pt x="4199929" y="1148358"/>
                    </a:cubicBezTo>
                    <a:cubicBezTo>
                      <a:pt x="4162226" y="1200745"/>
                      <a:pt x="4120356" y="1226939"/>
                      <a:pt x="4074318" y="1226939"/>
                    </a:cubicBezTo>
                    <a:cubicBezTo>
                      <a:pt x="4035027" y="1226939"/>
                      <a:pt x="4005063" y="1214636"/>
                      <a:pt x="3984426" y="1190030"/>
                    </a:cubicBezTo>
                    <a:cubicBezTo>
                      <a:pt x="3971329" y="1175345"/>
                      <a:pt x="3963788" y="1159470"/>
                      <a:pt x="3961804" y="1142405"/>
                    </a:cubicBezTo>
                    <a:cubicBezTo>
                      <a:pt x="3959819" y="1125339"/>
                      <a:pt x="3959026" y="1108869"/>
                      <a:pt x="3959423" y="1092994"/>
                    </a:cubicBezTo>
                    <a:lnTo>
                      <a:pt x="3959423" y="1085255"/>
                    </a:lnTo>
                    <a:lnTo>
                      <a:pt x="3959423" y="1049536"/>
                    </a:lnTo>
                    <a:lnTo>
                      <a:pt x="3959423" y="1011957"/>
                    </a:lnTo>
                    <a:lnTo>
                      <a:pt x="3959423" y="986819"/>
                    </a:lnTo>
                    <a:lnTo>
                      <a:pt x="3926085" y="975122"/>
                    </a:lnTo>
                    <a:cubicBezTo>
                      <a:pt x="3934023" y="953691"/>
                      <a:pt x="3941365" y="929878"/>
                      <a:pt x="3948112" y="903685"/>
                    </a:cubicBezTo>
                    <a:cubicBezTo>
                      <a:pt x="3951684" y="890588"/>
                      <a:pt x="3954958" y="877987"/>
                      <a:pt x="3957934" y="865882"/>
                    </a:cubicBezTo>
                    <a:lnTo>
                      <a:pt x="3959423" y="859794"/>
                    </a:lnTo>
                    <a:lnTo>
                      <a:pt x="3959423" y="857715"/>
                    </a:lnTo>
                    <a:lnTo>
                      <a:pt x="3959423" y="855464"/>
                    </a:lnTo>
                    <a:lnTo>
                      <a:pt x="3959423" y="754856"/>
                    </a:lnTo>
                    <a:lnTo>
                      <a:pt x="3882032" y="754856"/>
                    </a:lnTo>
                    <a:lnTo>
                      <a:pt x="3882032" y="719138"/>
                    </a:lnTo>
                    <a:lnTo>
                      <a:pt x="3959423" y="719138"/>
                    </a:lnTo>
                    <a:lnTo>
                      <a:pt x="3959423" y="491133"/>
                    </a:lnTo>
                    <a:close/>
                    <a:moveTo>
                      <a:pt x="3384351" y="408385"/>
                    </a:moveTo>
                    <a:lnTo>
                      <a:pt x="3396852" y="430411"/>
                    </a:lnTo>
                    <a:lnTo>
                      <a:pt x="3414116" y="461963"/>
                    </a:lnTo>
                    <a:lnTo>
                      <a:pt x="3421855" y="476250"/>
                    </a:lnTo>
                    <a:lnTo>
                      <a:pt x="3408759" y="485180"/>
                    </a:lnTo>
                    <a:lnTo>
                      <a:pt x="3279576" y="574477"/>
                    </a:lnTo>
                    <a:lnTo>
                      <a:pt x="3256359" y="547688"/>
                    </a:lnTo>
                    <a:lnTo>
                      <a:pt x="3367682" y="426839"/>
                    </a:lnTo>
                    <a:lnTo>
                      <a:pt x="3384351" y="408385"/>
                    </a:lnTo>
                    <a:close/>
                    <a:moveTo>
                      <a:pt x="5076824" y="403027"/>
                    </a:moveTo>
                    <a:lnTo>
                      <a:pt x="5094088" y="421481"/>
                    </a:lnTo>
                    <a:lnTo>
                      <a:pt x="5204816" y="542330"/>
                    </a:lnTo>
                    <a:lnTo>
                      <a:pt x="5181004" y="569119"/>
                    </a:lnTo>
                    <a:lnTo>
                      <a:pt x="5053012" y="479822"/>
                    </a:lnTo>
                    <a:lnTo>
                      <a:pt x="5039319" y="470892"/>
                    </a:lnTo>
                    <a:lnTo>
                      <a:pt x="5047654" y="456605"/>
                    </a:lnTo>
                    <a:lnTo>
                      <a:pt x="5064918" y="425053"/>
                    </a:lnTo>
                    <a:lnTo>
                      <a:pt x="5076824" y="403027"/>
                    </a:lnTo>
                    <a:close/>
                    <a:moveTo>
                      <a:pt x="4549377" y="36909"/>
                    </a:moveTo>
                    <a:cubicBezTo>
                      <a:pt x="4535487" y="36909"/>
                      <a:pt x="4522192" y="45045"/>
                      <a:pt x="4509491" y="61317"/>
                    </a:cubicBezTo>
                    <a:cubicBezTo>
                      <a:pt x="4496791" y="77589"/>
                      <a:pt x="4486870" y="95250"/>
                      <a:pt x="4479726" y="114300"/>
                    </a:cubicBezTo>
                    <a:cubicBezTo>
                      <a:pt x="4463851" y="155972"/>
                      <a:pt x="4452341" y="204788"/>
                      <a:pt x="4445198" y="260747"/>
                    </a:cubicBezTo>
                    <a:cubicBezTo>
                      <a:pt x="4440038" y="304006"/>
                      <a:pt x="4437459" y="355600"/>
                      <a:pt x="4437459" y="415528"/>
                    </a:cubicBezTo>
                    <a:lnTo>
                      <a:pt x="4437459" y="609005"/>
                    </a:lnTo>
                    <a:cubicBezTo>
                      <a:pt x="4483893" y="521295"/>
                      <a:pt x="4521001" y="446286"/>
                      <a:pt x="4548782" y="383977"/>
                    </a:cubicBezTo>
                    <a:cubicBezTo>
                      <a:pt x="4576563" y="321667"/>
                      <a:pt x="4594621" y="252413"/>
                      <a:pt x="4602956" y="176213"/>
                    </a:cubicBezTo>
                    <a:cubicBezTo>
                      <a:pt x="4608115" y="122237"/>
                      <a:pt x="4603352" y="84137"/>
                      <a:pt x="4588668" y="61912"/>
                    </a:cubicBezTo>
                    <a:cubicBezTo>
                      <a:pt x="4577952" y="45244"/>
                      <a:pt x="4564856" y="36909"/>
                      <a:pt x="4549377" y="36909"/>
                    </a:cubicBezTo>
                    <a:close/>
                    <a:moveTo>
                      <a:pt x="2682478" y="36909"/>
                    </a:moveTo>
                    <a:cubicBezTo>
                      <a:pt x="2668587" y="36909"/>
                      <a:pt x="2655292" y="45045"/>
                      <a:pt x="2642592" y="61317"/>
                    </a:cubicBezTo>
                    <a:cubicBezTo>
                      <a:pt x="2629892" y="77589"/>
                      <a:pt x="2619970" y="95250"/>
                      <a:pt x="2612826" y="114300"/>
                    </a:cubicBezTo>
                    <a:cubicBezTo>
                      <a:pt x="2596951" y="155972"/>
                      <a:pt x="2585442" y="204788"/>
                      <a:pt x="2578298" y="260747"/>
                    </a:cubicBezTo>
                    <a:cubicBezTo>
                      <a:pt x="2573139" y="304006"/>
                      <a:pt x="2570559" y="355600"/>
                      <a:pt x="2570559" y="415528"/>
                    </a:cubicBezTo>
                    <a:lnTo>
                      <a:pt x="2570559" y="609005"/>
                    </a:lnTo>
                    <a:cubicBezTo>
                      <a:pt x="2616993" y="521295"/>
                      <a:pt x="2654101" y="446286"/>
                      <a:pt x="2681882" y="383977"/>
                    </a:cubicBezTo>
                    <a:cubicBezTo>
                      <a:pt x="2709663" y="321667"/>
                      <a:pt x="2727722" y="252413"/>
                      <a:pt x="2736056" y="176213"/>
                    </a:cubicBezTo>
                    <a:cubicBezTo>
                      <a:pt x="2741215" y="122237"/>
                      <a:pt x="2736452" y="84137"/>
                      <a:pt x="2721768" y="61912"/>
                    </a:cubicBezTo>
                    <a:cubicBezTo>
                      <a:pt x="2711053" y="45244"/>
                      <a:pt x="2697956" y="36909"/>
                      <a:pt x="2682478" y="36909"/>
                    </a:cubicBezTo>
                    <a:close/>
                    <a:moveTo>
                      <a:pt x="894159" y="36314"/>
                    </a:moveTo>
                    <a:cubicBezTo>
                      <a:pt x="830659" y="37108"/>
                      <a:pt x="768151" y="62904"/>
                      <a:pt x="706635" y="113704"/>
                    </a:cubicBezTo>
                    <a:cubicBezTo>
                      <a:pt x="653057" y="157758"/>
                      <a:pt x="605829" y="214709"/>
                      <a:pt x="564951" y="284559"/>
                    </a:cubicBezTo>
                    <a:cubicBezTo>
                      <a:pt x="507801" y="383778"/>
                      <a:pt x="470892" y="485974"/>
                      <a:pt x="454223" y="591145"/>
                    </a:cubicBezTo>
                    <a:cubicBezTo>
                      <a:pt x="514548" y="585192"/>
                      <a:pt x="571400" y="572889"/>
                      <a:pt x="624780" y="554236"/>
                    </a:cubicBezTo>
                    <a:cubicBezTo>
                      <a:pt x="678160" y="535583"/>
                      <a:pt x="721518" y="515739"/>
                      <a:pt x="754856" y="494705"/>
                    </a:cubicBezTo>
                    <a:cubicBezTo>
                      <a:pt x="844947" y="438745"/>
                      <a:pt x="909637" y="371971"/>
                      <a:pt x="948927" y="294382"/>
                    </a:cubicBezTo>
                    <a:cubicBezTo>
                      <a:pt x="988218" y="216793"/>
                      <a:pt x="1000522" y="152599"/>
                      <a:pt x="985837" y="101798"/>
                    </a:cubicBezTo>
                    <a:cubicBezTo>
                      <a:pt x="972740" y="57745"/>
                      <a:pt x="942181" y="35917"/>
                      <a:pt x="894159" y="36314"/>
                    </a:cubicBezTo>
                    <a:close/>
                    <a:moveTo>
                      <a:pt x="4549377" y="595"/>
                    </a:moveTo>
                    <a:cubicBezTo>
                      <a:pt x="4558902" y="595"/>
                      <a:pt x="4570015" y="3274"/>
                      <a:pt x="4582715" y="8632"/>
                    </a:cubicBezTo>
                    <a:cubicBezTo>
                      <a:pt x="4595415" y="13990"/>
                      <a:pt x="4607520" y="25003"/>
                      <a:pt x="4619029" y="41672"/>
                    </a:cubicBezTo>
                    <a:cubicBezTo>
                      <a:pt x="4638476" y="71040"/>
                      <a:pt x="4645024" y="117078"/>
                      <a:pt x="4638674" y="179784"/>
                    </a:cubicBezTo>
                    <a:cubicBezTo>
                      <a:pt x="4629943" y="259556"/>
                      <a:pt x="4611389" y="331490"/>
                      <a:pt x="4583013" y="395585"/>
                    </a:cubicBezTo>
                    <a:cubicBezTo>
                      <a:pt x="4554636" y="459681"/>
                      <a:pt x="4506118" y="557213"/>
                      <a:pt x="4437459" y="688181"/>
                    </a:cubicBezTo>
                    <a:lnTo>
                      <a:pt x="4437459" y="912933"/>
                    </a:lnTo>
                    <a:lnTo>
                      <a:pt x="4448249" y="890662"/>
                    </a:lnTo>
                    <a:cubicBezTo>
                      <a:pt x="4458716" y="870173"/>
                      <a:pt x="4468812" y="852686"/>
                      <a:pt x="4478535" y="838200"/>
                    </a:cubicBezTo>
                    <a:cubicBezTo>
                      <a:pt x="4522985" y="769541"/>
                      <a:pt x="4575769" y="735013"/>
                      <a:pt x="4636888" y="734616"/>
                    </a:cubicBezTo>
                    <a:cubicBezTo>
                      <a:pt x="4696023" y="734219"/>
                      <a:pt x="4737694" y="752078"/>
                      <a:pt x="4761904" y="788194"/>
                    </a:cubicBezTo>
                    <a:cubicBezTo>
                      <a:pt x="4772223" y="804069"/>
                      <a:pt x="4778573" y="820539"/>
                      <a:pt x="4780954" y="837605"/>
                    </a:cubicBezTo>
                    <a:cubicBezTo>
                      <a:pt x="4783335" y="854670"/>
                      <a:pt x="4784526" y="871538"/>
                      <a:pt x="4784526" y="888206"/>
                    </a:cubicBezTo>
                    <a:lnTo>
                      <a:pt x="4784526" y="1093589"/>
                    </a:lnTo>
                    <a:cubicBezTo>
                      <a:pt x="4784526" y="1107877"/>
                      <a:pt x="4784923" y="1121867"/>
                      <a:pt x="4785716" y="1135559"/>
                    </a:cubicBezTo>
                    <a:cubicBezTo>
                      <a:pt x="4786510" y="1149251"/>
                      <a:pt x="4788892" y="1161455"/>
                      <a:pt x="4792860" y="1172170"/>
                    </a:cubicBezTo>
                    <a:cubicBezTo>
                      <a:pt x="4798020" y="1184474"/>
                      <a:pt x="4803377" y="1190625"/>
                      <a:pt x="4808933" y="1190625"/>
                    </a:cubicBezTo>
                    <a:cubicBezTo>
                      <a:pt x="4843462" y="1190625"/>
                      <a:pt x="4875608" y="1169591"/>
                      <a:pt x="4905374" y="1127522"/>
                    </a:cubicBezTo>
                    <a:cubicBezTo>
                      <a:pt x="4918471" y="1110060"/>
                      <a:pt x="4931965" y="1086644"/>
                      <a:pt x="4945855" y="1057275"/>
                    </a:cubicBezTo>
                    <a:cubicBezTo>
                      <a:pt x="4957762" y="1032669"/>
                      <a:pt x="4969271" y="1005086"/>
                      <a:pt x="4980383" y="974527"/>
                    </a:cubicBezTo>
                    <a:lnTo>
                      <a:pt x="5013721" y="987028"/>
                    </a:lnTo>
                    <a:cubicBezTo>
                      <a:pt x="5003799" y="1016000"/>
                      <a:pt x="4992091" y="1044575"/>
                      <a:pt x="4978597" y="1072753"/>
                    </a:cubicBezTo>
                    <a:cubicBezTo>
                      <a:pt x="4964707" y="1102519"/>
                      <a:pt x="4950022" y="1127720"/>
                      <a:pt x="4934544" y="1148358"/>
                    </a:cubicBezTo>
                    <a:cubicBezTo>
                      <a:pt x="4897635" y="1200745"/>
                      <a:pt x="4855765" y="1226939"/>
                      <a:pt x="4808933" y="1226939"/>
                    </a:cubicBezTo>
                    <a:cubicBezTo>
                      <a:pt x="4770040" y="1226939"/>
                      <a:pt x="4740076" y="1214636"/>
                      <a:pt x="4719041" y="1190030"/>
                    </a:cubicBezTo>
                    <a:cubicBezTo>
                      <a:pt x="4706341" y="1175345"/>
                      <a:pt x="4698999" y="1159470"/>
                      <a:pt x="4697015" y="1142405"/>
                    </a:cubicBezTo>
                    <a:cubicBezTo>
                      <a:pt x="4695030" y="1125339"/>
                      <a:pt x="4694038" y="1108869"/>
                      <a:pt x="4694038" y="1092994"/>
                    </a:cubicBezTo>
                    <a:lnTo>
                      <a:pt x="4694038" y="888206"/>
                    </a:lnTo>
                    <a:cubicBezTo>
                      <a:pt x="4694038" y="873919"/>
                      <a:pt x="4693443" y="859532"/>
                      <a:pt x="4692252" y="845046"/>
                    </a:cubicBezTo>
                    <a:cubicBezTo>
                      <a:pt x="4691062" y="830560"/>
                      <a:pt x="4688085" y="817166"/>
                      <a:pt x="4683323" y="804863"/>
                    </a:cubicBezTo>
                    <a:cubicBezTo>
                      <a:pt x="4675385" y="782241"/>
                      <a:pt x="4659907" y="770930"/>
                      <a:pt x="4636888" y="770930"/>
                    </a:cubicBezTo>
                    <a:cubicBezTo>
                      <a:pt x="4605535" y="771327"/>
                      <a:pt x="4578548" y="782737"/>
                      <a:pt x="4555926" y="805160"/>
                    </a:cubicBezTo>
                    <a:cubicBezTo>
                      <a:pt x="4533304" y="827584"/>
                      <a:pt x="4517429" y="845344"/>
                      <a:pt x="4508301" y="858441"/>
                    </a:cubicBezTo>
                    <a:cubicBezTo>
                      <a:pt x="4490441" y="885428"/>
                      <a:pt x="4470598" y="924421"/>
                      <a:pt x="4448770" y="975420"/>
                    </a:cubicBezTo>
                    <a:lnTo>
                      <a:pt x="4437459" y="1002687"/>
                    </a:lnTo>
                    <a:lnTo>
                      <a:pt x="4437459" y="1228725"/>
                    </a:lnTo>
                    <a:lnTo>
                      <a:pt x="4346376" y="1228725"/>
                    </a:lnTo>
                    <a:lnTo>
                      <a:pt x="4346376" y="863799"/>
                    </a:lnTo>
                    <a:lnTo>
                      <a:pt x="4282677" y="988814"/>
                    </a:lnTo>
                    <a:lnTo>
                      <a:pt x="4251126" y="972741"/>
                    </a:lnTo>
                    <a:lnTo>
                      <a:pt x="4346376" y="780455"/>
                    </a:lnTo>
                    <a:lnTo>
                      <a:pt x="4346376" y="415528"/>
                    </a:lnTo>
                    <a:cubicBezTo>
                      <a:pt x="4346376" y="356394"/>
                      <a:pt x="4350345" y="303014"/>
                      <a:pt x="4358282" y="255389"/>
                    </a:cubicBezTo>
                    <a:cubicBezTo>
                      <a:pt x="4368998" y="197445"/>
                      <a:pt x="4386262" y="145455"/>
                      <a:pt x="4410074" y="99417"/>
                    </a:cubicBezTo>
                    <a:cubicBezTo>
                      <a:pt x="4421981" y="76795"/>
                      <a:pt x="4440435" y="54669"/>
                      <a:pt x="4465438" y="33040"/>
                    </a:cubicBezTo>
                    <a:cubicBezTo>
                      <a:pt x="4490441" y="11410"/>
                      <a:pt x="4518421" y="595"/>
                      <a:pt x="4549377" y="595"/>
                    </a:cubicBezTo>
                    <a:close/>
                    <a:moveTo>
                      <a:pt x="2682478" y="595"/>
                    </a:moveTo>
                    <a:cubicBezTo>
                      <a:pt x="2692003" y="595"/>
                      <a:pt x="2703115" y="3274"/>
                      <a:pt x="2715816" y="8632"/>
                    </a:cubicBezTo>
                    <a:cubicBezTo>
                      <a:pt x="2728515" y="13990"/>
                      <a:pt x="2740620" y="25003"/>
                      <a:pt x="2752129" y="41672"/>
                    </a:cubicBezTo>
                    <a:cubicBezTo>
                      <a:pt x="2771576" y="71040"/>
                      <a:pt x="2778124" y="117078"/>
                      <a:pt x="2771774" y="179784"/>
                    </a:cubicBezTo>
                    <a:cubicBezTo>
                      <a:pt x="2763043" y="259556"/>
                      <a:pt x="2744490" y="331490"/>
                      <a:pt x="2716113" y="395585"/>
                    </a:cubicBezTo>
                    <a:cubicBezTo>
                      <a:pt x="2687736" y="459681"/>
                      <a:pt x="2639218" y="557213"/>
                      <a:pt x="2570559" y="688181"/>
                    </a:cubicBezTo>
                    <a:lnTo>
                      <a:pt x="2570559" y="912933"/>
                    </a:lnTo>
                    <a:lnTo>
                      <a:pt x="2581349" y="890662"/>
                    </a:lnTo>
                    <a:cubicBezTo>
                      <a:pt x="2591817" y="870173"/>
                      <a:pt x="2601912" y="852686"/>
                      <a:pt x="2611636" y="838200"/>
                    </a:cubicBezTo>
                    <a:cubicBezTo>
                      <a:pt x="2656085" y="769541"/>
                      <a:pt x="2708869" y="735013"/>
                      <a:pt x="2769989" y="734616"/>
                    </a:cubicBezTo>
                    <a:cubicBezTo>
                      <a:pt x="2829123" y="734219"/>
                      <a:pt x="2870795" y="752078"/>
                      <a:pt x="2895004" y="788194"/>
                    </a:cubicBezTo>
                    <a:cubicBezTo>
                      <a:pt x="2905323" y="804069"/>
                      <a:pt x="2911673" y="820539"/>
                      <a:pt x="2914054" y="837605"/>
                    </a:cubicBezTo>
                    <a:cubicBezTo>
                      <a:pt x="2916435" y="854670"/>
                      <a:pt x="2917626" y="871538"/>
                      <a:pt x="2917626" y="888206"/>
                    </a:cubicBezTo>
                    <a:lnTo>
                      <a:pt x="2917626" y="1093589"/>
                    </a:lnTo>
                    <a:cubicBezTo>
                      <a:pt x="2917626" y="1107877"/>
                      <a:pt x="2918023" y="1121867"/>
                      <a:pt x="2918816" y="1135559"/>
                    </a:cubicBezTo>
                    <a:cubicBezTo>
                      <a:pt x="2919610" y="1149251"/>
                      <a:pt x="2921991" y="1161455"/>
                      <a:pt x="2925960" y="1172170"/>
                    </a:cubicBezTo>
                    <a:cubicBezTo>
                      <a:pt x="2931119" y="1184474"/>
                      <a:pt x="2936477" y="1190625"/>
                      <a:pt x="2942034" y="1190625"/>
                    </a:cubicBezTo>
                    <a:cubicBezTo>
                      <a:pt x="2976562" y="1190625"/>
                      <a:pt x="3008709" y="1169591"/>
                      <a:pt x="3038474" y="1127522"/>
                    </a:cubicBezTo>
                    <a:cubicBezTo>
                      <a:pt x="3051571" y="1110060"/>
                      <a:pt x="3065065" y="1086644"/>
                      <a:pt x="3078955" y="1057275"/>
                    </a:cubicBezTo>
                    <a:cubicBezTo>
                      <a:pt x="3090862" y="1032669"/>
                      <a:pt x="3102371" y="1005086"/>
                      <a:pt x="3113484" y="974527"/>
                    </a:cubicBezTo>
                    <a:lnTo>
                      <a:pt x="3146821" y="987028"/>
                    </a:lnTo>
                    <a:cubicBezTo>
                      <a:pt x="3136899" y="1016000"/>
                      <a:pt x="3125191" y="1044575"/>
                      <a:pt x="3111698" y="1072753"/>
                    </a:cubicBezTo>
                    <a:cubicBezTo>
                      <a:pt x="3097807" y="1102519"/>
                      <a:pt x="3083123" y="1127720"/>
                      <a:pt x="3067644" y="1148358"/>
                    </a:cubicBezTo>
                    <a:cubicBezTo>
                      <a:pt x="3030735" y="1200745"/>
                      <a:pt x="2988865" y="1226939"/>
                      <a:pt x="2942034" y="1226939"/>
                    </a:cubicBezTo>
                    <a:cubicBezTo>
                      <a:pt x="2903140" y="1226939"/>
                      <a:pt x="2873176" y="1214636"/>
                      <a:pt x="2852142" y="1190030"/>
                    </a:cubicBezTo>
                    <a:cubicBezTo>
                      <a:pt x="2839442" y="1175345"/>
                      <a:pt x="2832099" y="1159470"/>
                      <a:pt x="2830115" y="1142405"/>
                    </a:cubicBezTo>
                    <a:cubicBezTo>
                      <a:pt x="2828131" y="1125339"/>
                      <a:pt x="2827138" y="1108869"/>
                      <a:pt x="2827138" y="1092994"/>
                    </a:cubicBezTo>
                    <a:lnTo>
                      <a:pt x="2827138" y="888206"/>
                    </a:lnTo>
                    <a:cubicBezTo>
                      <a:pt x="2827138" y="873919"/>
                      <a:pt x="2826543" y="859532"/>
                      <a:pt x="2825353" y="845046"/>
                    </a:cubicBezTo>
                    <a:cubicBezTo>
                      <a:pt x="2824162" y="830560"/>
                      <a:pt x="2821186" y="817166"/>
                      <a:pt x="2816423" y="804863"/>
                    </a:cubicBezTo>
                    <a:cubicBezTo>
                      <a:pt x="2808486" y="782241"/>
                      <a:pt x="2793007" y="770930"/>
                      <a:pt x="2769989" y="770930"/>
                    </a:cubicBezTo>
                    <a:cubicBezTo>
                      <a:pt x="2738635" y="771327"/>
                      <a:pt x="2711648" y="782737"/>
                      <a:pt x="2689026" y="805160"/>
                    </a:cubicBezTo>
                    <a:cubicBezTo>
                      <a:pt x="2666404" y="827584"/>
                      <a:pt x="2650530" y="845344"/>
                      <a:pt x="2641401" y="858441"/>
                    </a:cubicBezTo>
                    <a:cubicBezTo>
                      <a:pt x="2623542" y="885428"/>
                      <a:pt x="2603698" y="924421"/>
                      <a:pt x="2581870" y="975420"/>
                    </a:cubicBezTo>
                    <a:lnTo>
                      <a:pt x="2570559" y="1002687"/>
                    </a:lnTo>
                    <a:lnTo>
                      <a:pt x="2570559" y="1228725"/>
                    </a:lnTo>
                    <a:lnTo>
                      <a:pt x="2479476" y="1228725"/>
                    </a:lnTo>
                    <a:lnTo>
                      <a:pt x="2479476" y="863799"/>
                    </a:lnTo>
                    <a:lnTo>
                      <a:pt x="2415778" y="988814"/>
                    </a:lnTo>
                    <a:lnTo>
                      <a:pt x="2384226" y="972741"/>
                    </a:lnTo>
                    <a:lnTo>
                      <a:pt x="2479476" y="780455"/>
                    </a:lnTo>
                    <a:lnTo>
                      <a:pt x="2479476" y="415528"/>
                    </a:lnTo>
                    <a:cubicBezTo>
                      <a:pt x="2479476" y="356394"/>
                      <a:pt x="2483445" y="303014"/>
                      <a:pt x="2491382" y="255389"/>
                    </a:cubicBezTo>
                    <a:cubicBezTo>
                      <a:pt x="2502098" y="197445"/>
                      <a:pt x="2519362" y="145455"/>
                      <a:pt x="2543175" y="99417"/>
                    </a:cubicBezTo>
                    <a:cubicBezTo>
                      <a:pt x="2555081" y="76795"/>
                      <a:pt x="2573536" y="54669"/>
                      <a:pt x="2598538" y="33040"/>
                    </a:cubicBezTo>
                    <a:cubicBezTo>
                      <a:pt x="2623542" y="11410"/>
                      <a:pt x="2651522" y="595"/>
                      <a:pt x="2682478" y="595"/>
                    </a:cubicBezTo>
                    <a:close/>
                    <a:moveTo>
                      <a:pt x="528042" y="0"/>
                    </a:moveTo>
                    <a:lnTo>
                      <a:pt x="528042" y="36314"/>
                    </a:lnTo>
                    <a:cubicBezTo>
                      <a:pt x="424061" y="36314"/>
                      <a:pt x="330993" y="63698"/>
                      <a:pt x="248840" y="118467"/>
                    </a:cubicBezTo>
                    <a:cubicBezTo>
                      <a:pt x="215900" y="140295"/>
                      <a:pt x="183654" y="172045"/>
                      <a:pt x="152102" y="213717"/>
                    </a:cubicBezTo>
                    <a:cubicBezTo>
                      <a:pt x="120550" y="255389"/>
                      <a:pt x="104576" y="309959"/>
                      <a:pt x="104179" y="377428"/>
                    </a:cubicBezTo>
                    <a:cubicBezTo>
                      <a:pt x="104179" y="496888"/>
                      <a:pt x="178990" y="567730"/>
                      <a:pt x="328612" y="589955"/>
                    </a:cubicBezTo>
                    <a:cubicBezTo>
                      <a:pt x="333375" y="590749"/>
                      <a:pt x="340915" y="591542"/>
                      <a:pt x="351234" y="592336"/>
                    </a:cubicBezTo>
                    <a:cubicBezTo>
                      <a:pt x="371078" y="479624"/>
                      <a:pt x="415329" y="370681"/>
                      <a:pt x="483988" y="265509"/>
                    </a:cubicBezTo>
                    <a:cubicBezTo>
                      <a:pt x="500657" y="240506"/>
                      <a:pt x="523180" y="211435"/>
                      <a:pt x="551556" y="178296"/>
                    </a:cubicBezTo>
                    <a:cubicBezTo>
                      <a:pt x="579933" y="145157"/>
                      <a:pt x="614561" y="114101"/>
                      <a:pt x="655439" y="85129"/>
                    </a:cubicBezTo>
                    <a:cubicBezTo>
                      <a:pt x="733623" y="29170"/>
                      <a:pt x="813197" y="794"/>
                      <a:pt x="894159" y="0"/>
                    </a:cubicBezTo>
                    <a:cubicBezTo>
                      <a:pt x="960437" y="0"/>
                      <a:pt x="1002704" y="30559"/>
                      <a:pt x="1020961" y="91678"/>
                    </a:cubicBezTo>
                    <a:cubicBezTo>
                      <a:pt x="1038423" y="153988"/>
                      <a:pt x="1025723" y="225822"/>
                      <a:pt x="982861" y="307181"/>
                    </a:cubicBezTo>
                    <a:cubicBezTo>
                      <a:pt x="936823" y="394891"/>
                      <a:pt x="867171" y="467717"/>
                      <a:pt x="773906" y="525661"/>
                    </a:cubicBezTo>
                    <a:cubicBezTo>
                      <a:pt x="737790" y="548283"/>
                      <a:pt x="690860" y="569417"/>
                      <a:pt x="633114" y="589062"/>
                    </a:cubicBezTo>
                    <a:cubicBezTo>
                      <a:pt x="575369" y="608707"/>
                      <a:pt x="513953" y="621506"/>
                      <a:pt x="448865" y="627460"/>
                    </a:cubicBezTo>
                    <a:cubicBezTo>
                      <a:pt x="442912" y="680641"/>
                      <a:pt x="441523" y="737791"/>
                      <a:pt x="444698" y="798910"/>
                    </a:cubicBezTo>
                    <a:cubicBezTo>
                      <a:pt x="447873" y="860028"/>
                      <a:pt x="457993" y="917774"/>
                      <a:pt x="475059" y="972145"/>
                    </a:cubicBezTo>
                    <a:cubicBezTo>
                      <a:pt x="492125" y="1026517"/>
                      <a:pt x="517029" y="1073646"/>
                      <a:pt x="549771" y="1113532"/>
                    </a:cubicBezTo>
                    <a:cubicBezTo>
                      <a:pt x="582513" y="1153418"/>
                      <a:pt x="625673" y="1178520"/>
                      <a:pt x="679251" y="1188839"/>
                    </a:cubicBezTo>
                    <a:cubicBezTo>
                      <a:pt x="695920" y="1191617"/>
                      <a:pt x="706635" y="1193006"/>
                      <a:pt x="711398" y="1193006"/>
                    </a:cubicBezTo>
                    <a:cubicBezTo>
                      <a:pt x="773707" y="1193006"/>
                      <a:pt x="830064" y="1174353"/>
                      <a:pt x="880467" y="1137047"/>
                    </a:cubicBezTo>
                    <a:cubicBezTo>
                      <a:pt x="932457" y="1098550"/>
                      <a:pt x="965199" y="1048742"/>
                      <a:pt x="978693" y="987624"/>
                    </a:cubicBezTo>
                    <a:cubicBezTo>
                      <a:pt x="991790" y="928092"/>
                      <a:pt x="983059" y="876895"/>
                      <a:pt x="952500" y="834033"/>
                    </a:cubicBezTo>
                    <a:cubicBezTo>
                      <a:pt x="925115" y="797520"/>
                      <a:pt x="889198" y="776685"/>
                      <a:pt x="844748" y="771525"/>
                    </a:cubicBezTo>
                    <a:cubicBezTo>
                      <a:pt x="799901" y="766763"/>
                      <a:pt x="761007" y="779066"/>
                      <a:pt x="728067" y="808435"/>
                    </a:cubicBezTo>
                    <a:cubicBezTo>
                      <a:pt x="688379" y="844153"/>
                      <a:pt x="668535" y="902891"/>
                      <a:pt x="668535" y="984647"/>
                    </a:cubicBezTo>
                    <a:lnTo>
                      <a:pt x="632221" y="984647"/>
                    </a:lnTo>
                    <a:cubicBezTo>
                      <a:pt x="632221" y="923528"/>
                      <a:pt x="640060" y="878086"/>
                      <a:pt x="655736" y="848320"/>
                    </a:cubicBezTo>
                    <a:cubicBezTo>
                      <a:pt x="671413" y="818555"/>
                      <a:pt x="687586" y="796330"/>
                      <a:pt x="704254" y="781645"/>
                    </a:cubicBezTo>
                    <a:cubicBezTo>
                      <a:pt x="744736" y="745133"/>
                      <a:pt x="792757" y="729853"/>
                      <a:pt x="848320" y="735806"/>
                    </a:cubicBezTo>
                    <a:cubicBezTo>
                      <a:pt x="904676" y="742156"/>
                      <a:pt x="949126" y="767755"/>
                      <a:pt x="981669" y="812602"/>
                    </a:cubicBezTo>
                    <a:cubicBezTo>
                      <a:pt x="993973" y="830461"/>
                      <a:pt x="1004688" y="855067"/>
                      <a:pt x="1013817" y="886420"/>
                    </a:cubicBezTo>
                    <a:cubicBezTo>
                      <a:pt x="1022945" y="917774"/>
                      <a:pt x="1022945" y="954088"/>
                      <a:pt x="1013817" y="995363"/>
                    </a:cubicBezTo>
                    <a:cubicBezTo>
                      <a:pt x="999132" y="1064816"/>
                      <a:pt x="961826" y="1121767"/>
                      <a:pt x="901898" y="1166217"/>
                    </a:cubicBezTo>
                    <a:cubicBezTo>
                      <a:pt x="846336" y="1207889"/>
                      <a:pt x="782836" y="1228924"/>
                      <a:pt x="711398" y="1229320"/>
                    </a:cubicBezTo>
                    <a:lnTo>
                      <a:pt x="710207" y="1229320"/>
                    </a:lnTo>
                    <a:lnTo>
                      <a:pt x="709612" y="1229320"/>
                    </a:lnTo>
                    <a:lnTo>
                      <a:pt x="709314" y="1229320"/>
                    </a:lnTo>
                    <a:lnTo>
                      <a:pt x="709017" y="1229320"/>
                    </a:lnTo>
                    <a:cubicBezTo>
                      <a:pt x="685204" y="1229320"/>
                      <a:pt x="662583" y="1227733"/>
                      <a:pt x="641151" y="1224558"/>
                    </a:cubicBezTo>
                    <a:cubicBezTo>
                      <a:pt x="511770" y="1202333"/>
                      <a:pt x="423068" y="1118791"/>
                      <a:pt x="375047" y="973931"/>
                    </a:cubicBezTo>
                    <a:cubicBezTo>
                      <a:pt x="340121" y="869553"/>
                      <a:pt x="330398" y="754856"/>
                      <a:pt x="345876" y="629841"/>
                    </a:cubicBezTo>
                    <a:cubicBezTo>
                      <a:pt x="326032" y="629444"/>
                      <a:pt x="308173" y="628055"/>
                      <a:pt x="292298" y="625674"/>
                    </a:cubicBezTo>
                    <a:cubicBezTo>
                      <a:pt x="196254" y="613371"/>
                      <a:pt x="122436" y="583803"/>
                      <a:pt x="70842" y="536972"/>
                    </a:cubicBezTo>
                    <a:cubicBezTo>
                      <a:pt x="23614" y="493713"/>
                      <a:pt x="0" y="440333"/>
                      <a:pt x="0" y="376833"/>
                    </a:cubicBezTo>
                    <a:cubicBezTo>
                      <a:pt x="793" y="254199"/>
                      <a:pt x="62507" y="157758"/>
                      <a:pt x="185142" y="87511"/>
                    </a:cubicBezTo>
                    <a:cubicBezTo>
                      <a:pt x="285551" y="29964"/>
                      <a:pt x="399851" y="794"/>
                      <a:pt x="52804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9600" dirty="0">
                  <a:latin typeface="HP001 5H" panose="020B0603050302020204" pitchFamily="34" charset="0"/>
                  <a:cs typeface="HP001 5H" panose="020B0603050302020204" pitchFamily="34" charset="0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F9C59AC-2E0F-4BDB-BDE8-E7B151F0F7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50066" y="3577692"/>
                <a:ext cx="232270" cy="25264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4B6B5C5-30E7-4B2C-A720-2DE308C16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9409" b="93268" l="73346" r="97038">
                            <a14:foregroundMark x1="81154" y1="89764" x2="81154" y2="89764"/>
                          </a14:backgroundRemoval>
                        </a14:imgEffect>
                      </a14:imgLayer>
                    </a14:imgProps>
                  </a:ext>
                </a:extLst>
              </a:blip>
              <a:srcRect l="70385" t="32677"/>
              <a:stretch/>
            </p:blipFill>
            <p:spPr>
              <a:xfrm>
                <a:off x="7763601" y="3145972"/>
                <a:ext cx="2200275" cy="814387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16C480-0017-4773-8F6E-DFE2ACC542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53137" y="3491798"/>
              <a:ext cx="42863" cy="949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34EB7D9-257A-4BA1-9FD2-B0C619023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401" y="3384355"/>
            <a:ext cx="3657600" cy="3473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875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566">
        <p:fade/>
      </p:transition>
    </mc:Choice>
    <mc:Fallback xmlns="">
      <p:transition spd="med" advTm="22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167539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Cùng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luyện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viết</a:t>
            </a:r>
            <a:endParaRPr lang="en-US" sz="4267" kern="0" dirty="0">
              <a:solidFill>
                <a:sysClr val="windowText" lastClr="00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115FC2-A433-4A98-A033-E9C90E8C3CE3}"/>
              </a:ext>
            </a:extLst>
          </p:cNvPr>
          <p:cNvSpPr txBox="1"/>
          <p:nvPr/>
        </p:nvSpPr>
        <p:spPr>
          <a:xfrm>
            <a:off x="978949" y="4370428"/>
            <a:ext cx="176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5 hàng" panose="020B0603050302020204" pitchFamily="34" charset="0"/>
              </a:rPr>
              <a:t>(3 </a:t>
            </a:r>
            <a:r>
              <a:rPr lang="en-US" sz="3200" b="1" dirty="0" err="1">
                <a:latin typeface="HP001 5 hàng" panose="020B0603050302020204" pitchFamily="34" charset="0"/>
              </a:rPr>
              <a:t>dòng</a:t>
            </a:r>
            <a:r>
              <a:rPr lang="en-US" sz="3200" b="1" dirty="0">
                <a:latin typeface="HP001 5 hàng" panose="020B0603050302020204" pitchFamily="34" charset="0"/>
              </a:rPr>
              <a:t>)</a:t>
            </a:r>
            <a:r>
              <a:rPr lang="en-US" sz="3200" dirty="0">
                <a:latin typeface="HP001 5 hàng" panose="020B0603050302020204" pitchFamily="34" charset="0"/>
              </a:rPr>
              <a:t> </a:t>
            </a:r>
            <a:endParaRPr lang="en-US" sz="3200" b="1" dirty="0">
              <a:latin typeface="HP001 5 hàng" panose="020B06030503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139A08-B4B6-49AC-99C8-9D16726857D5}"/>
              </a:ext>
            </a:extLst>
          </p:cNvPr>
          <p:cNvSpPr txBox="1"/>
          <p:nvPr/>
        </p:nvSpPr>
        <p:spPr>
          <a:xfrm>
            <a:off x="978950" y="2967335"/>
            <a:ext cx="176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5 hàng" panose="020B0603050302020204" pitchFamily="34" charset="0"/>
              </a:rPr>
              <a:t>(2 </a:t>
            </a:r>
            <a:r>
              <a:rPr lang="en-US" sz="3200" b="1" dirty="0" err="1">
                <a:latin typeface="HP001 5 hàng" panose="020B0603050302020204" pitchFamily="34" charset="0"/>
              </a:rPr>
              <a:t>dòng</a:t>
            </a:r>
            <a:r>
              <a:rPr lang="en-US" sz="3200" b="1" dirty="0">
                <a:latin typeface="HP001 5 hàng" panose="020B0603050302020204" pitchFamily="34" charset="0"/>
              </a:rPr>
              <a:t>) </a:t>
            </a:r>
          </a:p>
        </p:txBody>
      </p:sp>
      <p:graphicFrame>
        <p:nvGraphicFramePr>
          <p:cNvPr id="53" name="Table 2">
            <a:extLst>
              <a:ext uri="{FF2B5EF4-FFF2-40B4-BE49-F238E27FC236}">
                <a16:creationId xmlns:a16="http://schemas.microsoft.com/office/drawing/2014/main" id="{13BFE408-58A2-47E4-B44C-D91D37814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150184"/>
              </p:ext>
            </p:extLst>
          </p:nvPr>
        </p:nvGraphicFramePr>
        <p:xfrm>
          <a:off x="2619765" y="3356887"/>
          <a:ext cx="8961120" cy="15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">
                  <a:extLst>
                    <a:ext uri="{9D8B030D-6E8A-4147-A177-3AD203B41FA5}">
                      <a16:colId xmlns:a16="http://schemas.microsoft.com/office/drawing/2014/main" val="3867673531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4090042585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4127459311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911315437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640589162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4261255681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2034422715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386049974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615782672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986704317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129728061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413238580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425573005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503766001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723425448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683606339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092687536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002569900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831658562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20594578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418766134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745009829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612224948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350952600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1828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784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33595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018069"/>
                  </a:ext>
                </a:extLst>
              </a:tr>
            </a:tbl>
          </a:graphicData>
        </a:graphic>
      </p:graphicFrame>
      <p:graphicFrame>
        <p:nvGraphicFramePr>
          <p:cNvPr id="67" name="Table 2">
            <a:extLst>
              <a:ext uri="{FF2B5EF4-FFF2-40B4-BE49-F238E27FC236}">
                <a16:creationId xmlns:a16="http://schemas.microsoft.com/office/drawing/2014/main" id="{9ACACCD2-4942-4425-9205-8A69407FE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053748"/>
              </p:ext>
            </p:extLst>
          </p:nvPr>
        </p:nvGraphicFramePr>
        <p:xfrm>
          <a:off x="2619765" y="1852951"/>
          <a:ext cx="8961120" cy="150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">
                  <a:extLst>
                    <a:ext uri="{9D8B030D-6E8A-4147-A177-3AD203B41FA5}">
                      <a16:colId xmlns:a16="http://schemas.microsoft.com/office/drawing/2014/main" val="3867673531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4090042585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4127459311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911315437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640589162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4261255681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2034422715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386049974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615782672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986704317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129728061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413238580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425573005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503766001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723425448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683606339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092687536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002569900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831658562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20594578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418766134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1745009829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612224948"/>
                    </a:ext>
                  </a:extLst>
                </a:gridCol>
                <a:gridCol w="373380">
                  <a:extLst>
                    <a:ext uri="{9D8B030D-6E8A-4147-A177-3AD203B41FA5}">
                      <a16:colId xmlns:a16="http://schemas.microsoft.com/office/drawing/2014/main" val="33509526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1828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97845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3359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018069"/>
                  </a:ext>
                </a:extLst>
              </a:tr>
            </a:tbl>
          </a:graphicData>
        </a:graphic>
      </p:graphicFrame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14577A87-11B0-4BC7-A06A-0DC7EBEA07C6}"/>
              </a:ext>
            </a:extLst>
          </p:cNvPr>
          <p:cNvSpPr/>
          <p:nvPr/>
        </p:nvSpPr>
        <p:spPr>
          <a:xfrm>
            <a:off x="4107891" y="2415459"/>
            <a:ext cx="759822" cy="959526"/>
          </a:xfrm>
          <a:custGeom>
            <a:avLst/>
            <a:gdLst/>
            <a:ahLst/>
            <a:cxnLst/>
            <a:rect l="l" t="t" r="r" b="b"/>
            <a:pathLst>
              <a:path w="859798" h="1027635">
                <a:moveTo>
                  <a:pt x="747462" y="30356"/>
                </a:moveTo>
                <a:cubicBezTo>
                  <a:pt x="694380" y="31020"/>
                  <a:pt x="642127" y="52584"/>
                  <a:pt x="590704" y="95050"/>
                </a:cubicBezTo>
                <a:cubicBezTo>
                  <a:pt x="545916" y="131875"/>
                  <a:pt x="506436" y="179483"/>
                  <a:pt x="472264" y="237874"/>
                </a:cubicBezTo>
                <a:cubicBezTo>
                  <a:pt x="424491" y="320814"/>
                  <a:pt x="393637" y="406243"/>
                  <a:pt x="379703" y="494160"/>
                </a:cubicBezTo>
                <a:cubicBezTo>
                  <a:pt x="430131" y="489184"/>
                  <a:pt x="477656" y="478899"/>
                  <a:pt x="522278" y="463306"/>
                </a:cubicBezTo>
                <a:cubicBezTo>
                  <a:pt x="566900" y="447713"/>
                  <a:pt x="603145" y="431125"/>
                  <a:pt x="631013" y="413542"/>
                </a:cubicBezTo>
                <a:cubicBezTo>
                  <a:pt x="706323" y="366763"/>
                  <a:pt x="760400" y="310944"/>
                  <a:pt x="793245" y="246085"/>
                </a:cubicBezTo>
                <a:cubicBezTo>
                  <a:pt x="826089" y="181225"/>
                  <a:pt x="836374" y="127563"/>
                  <a:pt x="824099" y="85097"/>
                </a:cubicBezTo>
                <a:cubicBezTo>
                  <a:pt x="813151" y="48271"/>
                  <a:pt x="787605" y="30024"/>
                  <a:pt x="747462" y="30356"/>
                </a:cubicBezTo>
                <a:close/>
                <a:moveTo>
                  <a:pt x="441410" y="0"/>
                </a:moveTo>
                <a:lnTo>
                  <a:pt x="441410" y="30356"/>
                </a:lnTo>
                <a:cubicBezTo>
                  <a:pt x="354489" y="30356"/>
                  <a:pt x="276690" y="53248"/>
                  <a:pt x="208015" y="99031"/>
                </a:cubicBezTo>
                <a:cubicBezTo>
                  <a:pt x="180479" y="117278"/>
                  <a:pt x="153523" y="143819"/>
                  <a:pt x="127148" y="178654"/>
                </a:cubicBezTo>
                <a:cubicBezTo>
                  <a:pt x="100773" y="213489"/>
                  <a:pt x="87420" y="259106"/>
                  <a:pt x="87088" y="315506"/>
                </a:cubicBezTo>
                <a:cubicBezTo>
                  <a:pt x="87088" y="415367"/>
                  <a:pt x="149625" y="474586"/>
                  <a:pt x="274700" y="493165"/>
                </a:cubicBezTo>
                <a:cubicBezTo>
                  <a:pt x="278681" y="493829"/>
                  <a:pt x="284984" y="494492"/>
                  <a:pt x="293610" y="495156"/>
                </a:cubicBezTo>
                <a:cubicBezTo>
                  <a:pt x="310198" y="400935"/>
                  <a:pt x="347190" y="309866"/>
                  <a:pt x="404585" y="221949"/>
                </a:cubicBezTo>
                <a:cubicBezTo>
                  <a:pt x="418519" y="201048"/>
                  <a:pt x="437346" y="176746"/>
                  <a:pt x="461067" y="149044"/>
                </a:cubicBezTo>
                <a:cubicBezTo>
                  <a:pt x="484788" y="121342"/>
                  <a:pt x="513735" y="95382"/>
                  <a:pt x="547906" y="71163"/>
                </a:cubicBezTo>
                <a:cubicBezTo>
                  <a:pt x="613264" y="24384"/>
                  <a:pt x="679782" y="663"/>
                  <a:pt x="747462" y="0"/>
                </a:cubicBezTo>
                <a:cubicBezTo>
                  <a:pt x="802866" y="0"/>
                  <a:pt x="838199" y="25546"/>
                  <a:pt x="853460" y="76637"/>
                </a:cubicBezTo>
                <a:cubicBezTo>
                  <a:pt x="868057" y="128724"/>
                  <a:pt x="857441" y="188773"/>
                  <a:pt x="821611" y="256784"/>
                </a:cubicBezTo>
                <a:cubicBezTo>
                  <a:pt x="783126" y="330104"/>
                  <a:pt x="724902" y="390982"/>
                  <a:pt x="646937" y="439419"/>
                </a:cubicBezTo>
                <a:cubicBezTo>
                  <a:pt x="616747" y="458330"/>
                  <a:pt x="577516" y="475996"/>
                  <a:pt x="529245" y="492419"/>
                </a:cubicBezTo>
                <a:cubicBezTo>
                  <a:pt x="480973" y="508841"/>
                  <a:pt x="429633" y="519540"/>
                  <a:pt x="375224" y="524517"/>
                </a:cubicBezTo>
                <a:cubicBezTo>
                  <a:pt x="370247" y="568973"/>
                  <a:pt x="369086" y="616747"/>
                  <a:pt x="371740" y="667838"/>
                </a:cubicBezTo>
                <a:cubicBezTo>
                  <a:pt x="374394" y="718930"/>
                  <a:pt x="382854" y="767201"/>
                  <a:pt x="397120" y="812653"/>
                </a:cubicBezTo>
                <a:cubicBezTo>
                  <a:pt x="411386" y="858104"/>
                  <a:pt x="432204" y="897501"/>
                  <a:pt x="459574" y="930843"/>
                </a:cubicBezTo>
                <a:cubicBezTo>
                  <a:pt x="486945" y="964185"/>
                  <a:pt x="523024" y="985169"/>
                  <a:pt x="567812" y="993795"/>
                </a:cubicBezTo>
                <a:cubicBezTo>
                  <a:pt x="581746" y="996117"/>
                  <a:pt x="590704" y="997278"/>
                  <a:pt x="594685" y="997278"/>
                </a:cubicBezTo>
                <a:cubicBezTo>
                  <a:pt x="646772" y="997278"/>
                  <a:pt x="693882" y="981686"/>
                  <a:pt x="736016" y="950500"/>
                </a:cubicBezTo>
                <a:cubicBezTo>
                  <a:pt x="779477" y="918319"/>
                  <a:pt x="806847" y="876683"/>
                  <a:pt x="818127" y="825591"/>
                </a:cubicBezTo>
                <a:cubicBezTo>
                  <a:pt x="829075" y="775827"/>
                  <a:pt x="821776" y="733029"/>
                  <a:pt x="796231" y="697199"/>
                </a:cubicBezTo>
                <a:cubicBezTo>
                  <a:pt x="773339" y="666677"/>
                  <a:pt x="743314" y="649259"/>
                  <a:pt x="706157" y="644946"/>
                </a:cubicBezTo>
                <a:cubicBezTo>
                  <a:pt x="668668" y="640965"/>
                  <a:pt x="636155" y="651250"/>
                  <a:pt x="608619" y="675800"/>
                </a:cubicBezTo>
                <a:cubicBezTo>
                  <a:pt x="575443" y="705659"/>
                  <a:pt x="558854" y="754760"/>
                  <a:pt x="558854" y="823103"/>
                </a:cubicBezTo>
                <a:lnTo>
                  <a:pt x="528498" y="823103"/>
                </a:lnTo>
                <a:cubicBezTo>
                  <a:pt x="528498" y="772012"/>
                  <a:pt x="535050" y="734025"/>
                  <a:pt x="548155" y="709143"/>
                </a:cubicBezTo>
                <a:cubicBezTo>
                  <a:pt x="561260" y="684260"/>
                  <a:pt x="574779" y="665682"/>
                  <a:pt x="588713" y="653406"/>
                </a:cubicBezTo>
                <a:cubicBezTo>
                  <a:pt x="622553" y="622884"/>
                  <a:pt x="662696" y="610111"/>
                  <a:pt x="709143" y="615088"/>
                </a:cubicBezTo>
                <a:cubicBezTo>
                  <a:pt x="756253" y="620396"/>
                  <a:pt x="793411" y="641795"/>
                  <a:pt x="820615" y="679284"/>
                </a:cubicBezTo>
                <a:cubicBezTo>
                  <a:pt x="830900" y="694213"/>
                  <a:pt x="839857" y="714782"/>
                  <a:pt x="847488" y="740992"/>
                </a:cubicBezTo>
                <a:cubicBezTo>
                  <a:pt x="855119" y="767201"/>
                  <a:pt x="855119" y="797557"/>
                  <a:pt x="847488" y="832061"/>
                </a:cubicBezTo>
                <a:cubicBezTo>
                  <a:pt x="835213" y="890119"/>
                  <a:pt x="804027" y="937727"/>
                  <a:pt x="753931" y="974884"/>
                </a:cubicBezTo>
                <a:cubicBezTo>
                  <a:pt x="707484" y="1009720"/>
                  <a:pt x="654402" y="1027303"/>
                  <a:pt x="594685" y="1027635"/>
                </a:cubicBezTo>
                <a:cubicBezTo>
                  <a:pt x="594353" y="1027635"/>
                  <a:pt x="594021" y="1027635"/>
                  <a:pt x="593690" y="1027635"/>
                </a:cubicBezTo>
                <a:cubicBezTo>
                  <a:pt x="593358" y="1027635"/>
                  <a:pt x="593192" y="1027635"/>
                  <a:pt x="593192" y="1027635"/>
                </a:cubicBezTo>
                <a:cubicBezTo>
                  <a:pt x="593192" y="1027635"/>
                  <a:pt x="593109" y="1027635"/>
                  <a:pt x="592943" y="1027635"/>
                </a:cubicBezTo>
                <a:cubicBezTo>
                  <a:pt x="592777" y="1027635"/>
                  <a:pt x="592694" y="1027635"/>
                  <a:pt x="592694" y="1027635"/>
                </a:cubicBezTo>
                <a:cubicBezTo>
                  <a:pt x="572788" y="1027635"/>
                  <a:pt x="553878" y="1026308"/>
                  <a:pt x="535963" y="1023654"/>
                </a:cubicBezTo>
                <a:cubicBezTo>
                  <a:pt x="427808" y="1005075"/>
                  <a:pt x="353659" y="935239"/>
                  <a:pt x="313516" y="814145"/>
                </a:cubicBezTo>
                <a:cubicBezTo>
                  <a:pt x="284321" y="726892"/>
                  <a:pt x="276193" y="631012"/>
                  <a:pt x="289131" y="526507"/>
                </a:cubicBezTo>
                <a:cubicBezTo>
                  <a:pt x="272543" y="526175"/>
                  <a:pt x="257614" y="525014"/>
                  <a:pt x="244343" y="523024"/>
                </a:cubicBezTo>
                <a:cubicBezTo>
                  <a:pt x="164057" y="512739"/>
                  <a:pt x="102349" y="488023"/>
                  <a:pt x="59220" y="448875"/>
                </a:cubicBezTo>
                <a:cubicBezTo>
                  <a:pt x="19740" y="412713"/>
                  <a:pt x="0" y="368090"/>
                  <a:pt x="0" y="315008"/>
                </a:cubicBezTo>
                <a:cubicBezTo>
                  <a:pt x="664" y="212494"/>
                  <a:pt x="52253" y="131875"/>
                  <a:pt x="154767" y="73153"/>
                </a:cubicBezTo>
                <a:cubicBezTo>
                  <a:pt x="238703" y="25048"/>
                  <a:pt x="334251" y="663"/>
                  <a:pt x="44141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852B7216-E647-452B-A6A5-E1736A9DB07C}"/>
              </a:ext>
            </a:extLst>
          </p:cNvPr>
          <p:cNvSpPr/>
          <p:nvPr/>
        </p:nvSpPr>
        <p:spPr>
          <a:xfrm>
            <a:off x="4107891" y="3919394"/>
            <a:ext cx="6019800" cy="959526"/>
          </a:xfrm>
          <a:custGeom>
            <a:avLst/>
            <a:gdLst/>
            <a:ahLst/>
            <a:cxnLst/>
            <a:rect l="l" t="t" r="r" b="b"/>
            <a:pathLst>
              <a:path w="6670932" h="1027635">
                <a:moveTo>
                  <a:pt x="6626642" y="937064"/>
                </a:moveTo>
                <a:cubicBezTo>
                  <a:pt x="6638917" y="937064"/>
                  <a:pt x="6649368" y="941376"/>
                  <a:pt x="6657994" y="950002"/>
                </a:cubicBezTo>
                <a:cubicBezTo>
                  <a:pt x="6666620" y="958628"/>
                  <a:pt x="6670932" y="969079"/>
                  <a:pt x="6670932" y="981354"/>
                </a:cubicBezTo>
                <a:cubicBezTo>
                  <a:pt x="6670932" y="993629"/>
                  <a:pt x="6666620" y="1004163"/>
                  <a:pt x="6657994" y="1012954"/>
                </a:cubicBezTo>
                <a:cubicBezTo>
                  <a:pt x="6649368" y="1021746"/>
                  <a:pt x="6638917" y="1026142"/>
                  <a:pt x="6626642" y="1026142"/>
                </a:cubicBezTo>
                <a:cubicBezTo>
                  <a:pt x="6614367" y="1026142"/>
                  <a:pt x="6603916" y="1021746"/>
                  <a:pt x="6595290" y="1012954"/>
                </a:cubicBezTo>
                <a:cubicBezTo>
                  <a:pt x="6586664" y="1004163"/>
                  <a:pt x="6582352" y="993629"/>
                  <a:pt x="6582352" y="981354"/>
                </a:cubicBezTo>
                <a:cubicBezTo>
                  <a:pt x="6582352" y="969079"/>
                  <a:pt x="6586664" y="958628"/>
                  <a:pt x="6595290" y="950002"/>
                </a:cubicBezTo>
                <a:cubicBezTo>
                  <a:pt x="6603916" y="941376"/>
                  <a:pt x="6614367" y="937064"/>
                  <a:pt x="6626642" y="937064"/>
                </a:cubicBezTo>
                <a:close/>
                <a:moveTo>
                  <a:pt x="5674082" y="646439"/>
                </a:moveTo>
                <a:cubicBezTo>
                  <a:pt x="5645550" y="646439"/>
                  <a:pt x="5619009" y="660042"/>
                  <a:pt x="5594458" y="687246"/>
                </a:cubicBezTo>
                <a:cubicBezTo>
                  <a:pt x="5571236" y="712792"/>
                  <a:pt x="5556306" y="742485"/>
                  <a:pt x="5549670" y="776325"/>
                </a:cubicBezTo>
                <a:cubicBezTo>
                  <a:pt x="5542372" y="816468"/>
                  <a:pt x="5543533" y="856611"/>
                  <a:pt x="5553154" y="896754"/>
                </a:cubicBezTo>
                <a:cubicBezTo>
                  <a:pt x="5582681" y="880166"/>
                  <a:pt x="5609388" y="863578"/>
                  <a:pt x="5633274" y="846990"/>
                </a:cubicBezTo>
                <a:cubicBezTo>
                  <a:pt x="5675076" y="817463"/>
                  <a:pt x="5703940" y="787439"/>
                  <a:pt x="5719864" y="756916"/>
                </a:cubicBezTo>
                <a:cubicBezTo>
                  <a:pt x="5738444" y="723740"/>
                  <a:pt x="5740766" y="695043"/>
                  <a:pt x="5726832" y="670824"/>
                </a:cubicBezTo>
                <a:cubicBezTo>
                  <a:pt x="5716878" y="654568"/>
                  <a:pt x="5699296" y="646439"/>
                  <a:pt x="5674082" y="646439"/>
                </a:cubicBezTo>
                <a:close/>
                <a:moveTo>
                  <a:pt x="1081678" y="645444"/>
                </a:moveTo>
                <a:cubicBezTo>
                  <a:pt x="1049829" y="645444"/>
                  <a:pt x="1021961" y="661866"/>
                  <a:pt x="998074" y="694711"/>
                </a:cubicBezTo>
                <a:cubicBezTo>
                  <a:pt x="973524" y="729878"/>
                  <a:pt x="961248" y="771680"/>
                  <a:pt x="961248" y="820117"/>
                </a:cubicBezTo>
                <a:cubicBezTo>
                  <a:pt x="961248" y="869218"/>
                  <a:pt x="973524" y="910854"/>
                  <a:pt x="998074" y="945026"/>
                </a:cubicBezTo>
                <a:cubicBezTo>
                  <a:pt x="1021629" y="977870"/>
                  <a:pt x="1049497" y="994293"/>
                  <a:pt x="1081678" y="994293"/>
                </a:cubicBezTo>
                <a:cubicBezTo>
                  <a:pt x="1120495" y="994293"/>
                  <a:pt x="1153837" y="977705"/>
                  <a:pt x="1181705" y="944528"/>
                </a:cubicBezTo>
                <a:cubicBezTo>
                  <a:pt x="1210236" y="910688"/>
                  <a:pt x="1224502" y="869218"/>
                  <a:pt x="1224502" y="820117"/>
                </a:cubicBezTo>
                <a:cubicBezTo>
                  <a:pt x="1224502" y="771016"/>
                  <a:pt x="1210236" y="729546"/>
                  <a:pt x="1181705" y="695706"/>
                </a:cubicBezTo>
                <a:cubicBezTo>
                  <a:pt x="1153837" y="662198"/>
                  <a:pt x="1120495" y="645444"/>
                  <a:pt x="1081678" y="645444"/>
                </a:cubicBezTo>
                <a:close/>
                <a:moveTo>
                  <a:pt x="1792142" y="616581"/>
                </a:moveTo>
                <a:cubicBezTo>
                  <a:pt x="1792142" y="616581"/>
                  <a:pt x="1792225" y="616581"/>
                  <a:pt x="1792391" y="616581"/>
                </a:cubicBezTo>
                <a:cubicBezTo>
                  <a:pt x="1792557" y="616581"/>
                  <a:pt x="1792640" y="616581"/>
                  <a:pt x="1792640" y="616581"/>
                </a:cubicBezTo>
                <a:cubicBezTo>
                  <a:pt x="1792971" y="616581"/>
                  <a:pt x="1793386" y="616581"/>
                  <a:pt x="1793884" y="616581"/>
                </a:cubicBezTo>
                <a:cubicBezTo>
                  <a:pt x="1794381" y="616581"/>
                  <a:pt x="1794796" y="616581"/>
                  <a:pt x="1795128" y="616581"/>
                </a:cubicBezTo>
                <a:cubicBezTo>
                  <a:pt x="1795128" y="616581"/>
                  <a:pt x="1795211" y="616581"/>
                  <a:pt x="1795377" y="616581"/>
                </a:cubicBezTo>
                <a:cubicBezTo>
                  <a:pt x="1795543" y="616581"/>
                  <a:pt x="1795626" y="616581"/>
                  <a:pt x="1795626" y="616581"/>
                </a:cubicBezTo>
                <a:cubicBezTo>
                  <a:pt x="1815199" y="617244"/>
                  <a:pt x="1833446" y="621557"/>
                  <a:pt x="1850366" y="629520"/>
                </a:cubicBezTo>
                <a:cubicBezTo>
                  <a:pt x="1866954" y="637814"/>
                  <a:pt x="1882713" y="650918"/>
                  <a:pt x="1897643" y="668833"/>
                </a:cubicBezTo>
                <a:lnTo>
                  <a:pt x="1874253" y="687744"/>
                </a:lnTo>
                <a:cubicBezTo>
                  <a:pt x="1862641" y="673810"/>
                  <a:pt x="1850200" y="663359"/>
                  <a:pt x="1836930" y="656392"/>
                </a:cubicBezTo>
                <a:cubicBezTo>
                  <a:pt x="1822996" y="650089"/>
                  <a:pt x="1809062" y="646937"/>
                  <a:pt x="1795128" y="646937"/>
                </a:cubicBezTo>
                <a:cubicBezTo>
                  <a:pt x="1794464" y="646937"/>
                  <a:pt x="1793967" y="646937"/>
                  <a:pt x="1793635" y="646937"/>
                </a:cubicBezTo>
                <a:cubicBezTo>
                  <a:pt x="1793303" y="646937"/>
                  <a:pt x="1792971" y="646937"/>
                  <a:pt x="1792640" y="646937"/>
                </a:cubicBezTo>
                <a:cubicBezTo>
                  <a:pt x="1772734" y="646937"/>
                  <a:pt x="1754487" y="655231"/>
                  <a:pt x="1737899" y="671819"/>
                </a:cubicBezTo>
                <a:cubicBezTo>
                  <a:pt x="1718657" y="691062"/>
                  <a:pt x="1704391" y="715612"/>
                  <a:pt x="1695101" y="745471"/>
                </a:cubicBezTo>
                <a:cubicBezTo>
                  <a:pt x="1685480" y="775661"/>
                  <a:pt x="1681831" y="805851"/>
                  <a:pt x="1684153" y="836042"/>
                </a:cubicBezTo>
                <a:cubicBezTo>
                  <a:pt x="1686144" y="869218"/>
                  <a:pt x="1693608" y="898579"/>
                  <a:pt x="1706547" y="924125"/>
                </a:cubicBezTo>
                <a:cubicBezTo>
                  <a:pt x="1717827" y="947016"/>
                  <a:pt x="1731595" y="964932"/>
                  <a:pt x="1747852" y="977870"/>
                </a:cubicBezTo>
                <a:cubicBezTo>
                  <a:pt x="1763444" y="989482"/>
                  <a:pt x="1780530" y="995288"/>
                  <a:pt x="1799109" y="995288"/>
                </a:cubicBezTo>
                <a:cubicBezTo>
                  <a:pt x="1799109" y="995288"/>
                  <a:pt x="1799192" y="995288"/>
                  <a:pt x="1799358" y="995288"/>
                </a:cubicBezTo>
                <a:cubicBezTo>
                  <a:pt x="1799524" y="995288"/>
                  <a:pt x="1799607" y="995288"/>
                  <a:pt x="1799607" y="995288"/>
                </a:cubicBezTo>
                <a:cubicBezTo>
                  <a:pt x="1819844" y="995288"/>
                  <a:pt x="1839418" y="989482"/>
                  <a:pt x="1858329" y="977870"/>
                </a:cubicBezTo>
                <a:cubicBezTo>
                  <a:pt x="1873921" y="968249"/>
                  <a:pt x="1888187" y="955311"/>
                  <a:pt x="1901126" y="939054"/>
                </a:cubicBezTo>
                <a:cubicBezTo>
                  <a:pt x="1914396" y="922798"/>
                  <a:pt x="1926838" y="902560"/>
                  <a:pt x="1938449" y="878342"/>
                </a:cubicBezTo>
                <a:cubicBezTo>
                  <a:pt x="1942431" y="869716"/>
                  <a:pt x="1946080" y="860675"/>
                  <a:pt x="1949398" y="851220"/>
                </a:cubicBezTo>
                <a:cubicBezTo>
                  <a:pt x="1952715" y="841765"/>
                  <a:pt x="1956033" y="832227"/>
                  <a:pt x="1959350" y="822605"/>
                </a:cubicBezTo>
                <a:lnTo>
                  <a:pt x="1959848" y="820615"/>
                </a:lnTo>
                <a:lnTo>
                  <a:pt x="1988711" y="830070"/>
                </a:lnTo>
                <a:lnTo>
                  <a:pt x="1987716" y="832558"/>
                </a:lnTo>
                <a:cubicBezTo>
                  <a:pt x="1979090" y="858436"/>
                  <a:pt x="1971626" y="878010"/>
                  <a:pt x="1965322" y="891280"/>
                </a:cubicBezTo>
                <a:cubicBezTo>
                  <a:pt x="1952052" y="918817"/>
                  <a:pt x="1938615" y="941045"/>
                  <a:pt x="1925013" y="957965"/>
                </a:cubicBezTo>
                <a:cubicBezTo>
                  <a:pt x="1909088" y="977539"/>
                  <a:pt x="1892002" y="992800"/>
                  <a:pt x="1873756" y="1003748"/>
                </a:cubicBezTo>
                <a:cubicBezTo>
                  <a:pt x="1851196" y="1018014"/>
                  <a:pt x="1826645" y="1025312"/>
                  <a:pt x="1800104" y="1025644"/>
                </a:cubicBezTo>
                <a:cubicBezTo>
                  <a:pt x="1766596" y="1025644"/>
                  <a:pt x="1736572" y="1018014"/>
                  <a:pt x="1710031" y="1002753"/>
                </a:cubicBezTo>
                <a:cubicBezTo>
                  <a:pt x="1683490" y="987823"/>
                  <a:pt x="1661427" y="966756"/>
                  <a:pt x="1643844" y="939552"/>
                </a:cubicBezTo>
                <a:cubicBezTo>
                  <a:pt x="1624270" y="911020"/>
                  <a:pt x="1612658" y="877180"/>
                  <a:pt x="1609009" y="838032"/>
                </a:cubicBezTo>
                <a:cubicBezTo>
                  <a:pt x="1602705" y="759405"/>
                  <a:pt x="1630739" y="696370"/>
                  <a:pt x="1693111" y="648928"/>
                </a:cubicBezTo>
                <a:cubicBezTo>
                  <a:pt x="1721974" y="627363"/>
                  <a:pt x="1754985" y="616581"/>
                  <a:pt x="1792142" y="616581"/>
                </a:cubicBezTo>
                <a:close/>
                <a:moveTo>
                  <a:pt x="1081678" y="615586"/>
                </a:moveTo>
                <a:cubicBezTo>
                  <a:pt x="1130116" y="615586"/>
                  <a:pt x="1171254" y="635823"/>
                  <a:pt x="1205094" y="676298"/>
                </a:cubicBezTo>
                <a:cubicBezTo>
                  <a:pt x="1238270" y="716773"/>
                  <a:pt x="1254859" y="764713"/>
                  <a:pt x="1254859" y="820117"/>
                </a:cubicBezTo>
                <a:cubicBezTo>
                  <a:pt x="1254859" y="875853"/>
                  <a:pt x="1238270" y="923627"/>
                  <a:pt x="1205094" y="963439"/>
                </a:cubicBezTo>
                <a:cubicBezTo>
                  <a:pt x="1170923" y="1004246"/>
                  <a:pt x="1129784" y="1024649"/>
                  <a:pt x="1081678" y="1024649"/>
                </a:cubicBezTo>
                <a:cubicBezTo>
                  <a:pt x="1026937" y="1024649"/>
                  <a:pt x="980657" y="1004577"/>
                  <a:pt x="942836" y="964434"/>
                </a:cubicBezTo>
                <a:cubicBezTo>
                  <a:pt x="905015" y="924622"/>
                  <a:pt x="886104" y="876517"/>
                  <a:pt x="886104" y="820117"/>
                </a:cubicBezTo>
                <a:cubicBezTo>
                  <a:pt x="886104" y="763386"/>
                  <a:pt x="905015" y="715280"/>
                  <a:pt x="942836" y="675800"/>
                </a:cubicBezTo>
                <a:cubicBezTo>
                  <a:pt x="980657" y="635657"/>
                  <a:pt x="1026937" y="615586"/>
                  <a:pt x="1081678" y="615586"/>
                </a:cubicBezTo>
                <a:close/>
                <a:moveTo>
                  <a:pt x="4928564" y="614590"/>
                </a:moveTo>
                <a:cubicBezTo>
                  <a:pt x="4959750" y="614590"/>
                  <a:pt x="4983305" y="622718"/>
                  <a:pt x="4999230" y="638975"/>
                </a:cubicBezTo>
                <a:cubicBezTo>
                  <a:pt x="5011837" y="651582"/>
                  <a:pt x="5019550" y="666428"/>
                  <a:pt x="5022370" y="683514"/>
                </a:cubicBezTo>
                <a:cubicBezTo>
                  <a:pt x="5025190" y="700600"/>
                  <a:pt x="5026600" y="717271"/>
                  <a:pt x="5026600" y="733527"/>
                </a:cubicBezTo>
                <a:lnTo>
                  <a:pt x="5026600" y="775743"/>
                </a:lnTo>
                <a:lnTo>
                  <a:pt x="5028590" y="770850"/>
                </a:lnTo>
                <a:cubicBezTo>
                  <a:pt x="5042193" y="741987"/>
                  <a:pt x="5054468" y="719427"/>
                  <a:pt x="5065416" y="703171"/>
                </a:cubicBezTo>
                <a:cubicBezTo>
                  <a:pt x="5077692" y="685256"/>
                  <a:pt x="5093948" y="667506"/>
                  <a:pt x="5114186" y="649923"/>
                </a:cubicBezTo>
                <a:cubicBezTo>
                  <a:pt x="5134423" y="632340"/>
                  <a:pt x="5156485" y="621889"/>
                  <a:pt x="5180372" y="618571"/>
                </a:cubicBezTo>
                <a:cubicBezTo>
                  <a:pt x="5187339" y="617576"/>
                  <a:pt x="5194306" y="617078"/>
                  <a:pt x="5201273" y="617078"/>
                </a:cubicBezTo>
                <a:cubicBezTo>
                  <a:pt x="5248716" y="618406"/>
                  <a:pt x="5282058" y="633335"/>
                  <a:pt x="5301300" y="661866"/>
                </a:cubicBezTo>
                <a:cubicBezTo>
                  <a:pt x="5309594" y="674805"/>
                  <a:pt x="5314902" y="688490"/>
                  <a:pt x="5317224" y="702922"/>
                </a:cubicBezTo>
                <a:cubicBezTo>
                  <a:pt x="5319546" y="717354"/>
                  <a:pt x="5320708" y="731537"/>
                  <a:pt x="5320708" y="745471"/>
                </a:cubicBezTo>
                <a:cubicBezTo>
                  <a:pt x="5320708" y="870213"/>
                  <a:pt x="5320956" y="938557"/>
                  <a:pt x="5321454" y="950500"/>
                </a:cubicBezTo>
                <a:cubicBezTo>
                  <a:pt x="5321952" y="962443"/>
                  <a:pt x="5324026" y="972894"/>
                  <a:pt x="5327674" y="981852"/>
                </a:cubicBezTo>
                <a:cubicBezTo>
                  <a:pt x="5330660" y="990477"/>
                  <a:pt x="5334808" y="995454"/>
                  <a:pt x="5340116" y="996781"/>
                </a:cubicBezTo>
                <a:cubicBezTo>
                  <a:pt x="5372960" y="998771"/>
                  <a:pt x="5401326" y="977373"/>
                  <a:pt x="5425213" y="932585"/>
                </a:cubicBezTo>
                <a:cubicBezTo>
                  <a:pt x="5437156" y="910191"/>
                  <a:pt x="5447648" y="888875"/>
                  <a:pt x="5456690" y="868638"/>
                </a:cubicBezTo>
                <a:lnTo>
                  <a:pt x="5470135" y="834692"/>
                </a:lnTo>
                <a:lnTo>
                  <a:pt x="5470296" y="809511"/>
                </a:lnTo>
                <a:cubicBezTo>
                  <a:pt x="5471458" y="796427"/>
                  <a:pt x="5473697" y="783209"/>
                  <a:pt x="5477014" y="769855"/>
                </a:cubicBezTo>
                <a:cubicBezTo>
                  <a:pt x="5487299" y="730044"/>
                  <a:pt x="5509859" y="695374"/>
                  <a:pt x="5544694" y="665848"/>
                </a:cubicBezTo>
                <a:cubicBezTo>
                  <a:pt x="5583178" y="632671"/>
                  <a:pt x="5626308" y="616083"/>
                  <a:pt x="5674082" y="616083"/>
                </a:cubicBezTo>
                <a:cubicBezTo>
                  <a:pt x="5696973" y="616083"/>
                  <a:pt x="5714390" y="620396"/>
                  <a:pt x="5726334" y="629022"/>
                </a:cubicBezTo>
                <a:cubicBezTo>
                  <a:pt x="5738278" y="637648"/>
                  <a:pt x="5747070" y="646439"/>
                  <a:pt x="5752709" y="655397"/>
                </a:cubicBezTo>
                <a:cubicBezTo>
                  <a:pt x="5772284" y="688905"/>
                  <a:pt x="5770293" y="727555"/>
                  <a:pt x="5746738" y="771348"/>
                </a:cubicBezTo>
                <a:cubicBezTo>
                  <a:pt x="5727164" y="806847"/>
                  <a:pt x="5695148" y="840189"/>
                  <a:pt x="5650692" y="871375"/>
                </a:cubicBezTo>
                <a:cubicBezTo>
                  <a:pt x="5627137" y="888294"/>
                  <a:pt x="5597776" y="906541"/>
                  <a:pt x="5562609" y="926115"/>
                </a:cubicBezTo>
                <a:cubicBezTo>
                  <a:pt x="5569244" y="942704"/>
                  <a:pt x="5576875" y="955808"/>
                  <a:pt x="5585500" y="965429"/>
                </a:cubicBezTo>
                <a:cubicBezTo>
                  <a:pt x="5601426" y="985003"/>
                  <a:pt x="5620004" y="994956"/>
                  <a:pt x="5641237" y="995288"/>
                </a:cubicBezTo>
                <a:cubicBezTo>
                  <a:pt x="5663465" y="995288"/>
                  <a:pt x="5685859" y="989150"/>
                  <a:pt x="5708419" y="976875"/>
                </a:cubicBezTo>
                <a:cubicBezTo>
                  <a:pt x="5736951" y="960951"/>
                  <a:pt x="5761833" y="934575"/>
                  <a:pt x="5783066" y="897750"/>
                </a:cubicBezTo>
                <a:cubicBezTo>
                  <a:pt x="5790032" y="885806"/>
                  <a:pt x="5796336" y="873365"/>
                  <a:pt x="5801976" y="860426"/>
                </a:cubicBezTo>
                <a:cubicBezTo>
                  <a:pt x="5807616" y="847488"/>
                  <a:pt x="5813256" y="834051"/>
                  <a:pt x="5818896" y="820117"/>
                </a:cubicBezTo>
                <a:lnTo>
                  <a:pt x="5822380" y="812155"/>
                </a:lnTo>
                <a:lnTo>
                  <a:pt x="5824793" y="813146"/>
                </a:lnTo>
                <a:lnTo>
                  <a:pt x="5825202" y="812124"/>
                </a:lnTo>
                <a:cubicBezTo>
                  <a:pt x="5829805" y="800616"/>
                  <a:pt x="5836834" y="783043"/>
                  <a:pt x="5846290" y="759405"/>
                </a:cubicBezTo>
                <a:cubicBezTo>
                  <a:pt x="5858897" y="727887"/>
                  <a:pt x="5868684" y="705078"/>
                  <a:pt x="5875650" y="690979"/>
                </a:cubicBezTo>
                <a:cubicBezTo>
                  <a:pt x="5882618" y="676879"/>
                  <a:pt x="5892986" y="660622"/>
                  <a:pt x="5906753" y="642209"/>
                </a:cubicBezTo>
                <a:cubicBezTo>
                  <a:pt x="5920522" y="623797"/>
                  <a:pt x="5937358" y="614590"/>
                  <a:pt x="5957264" y="614590"/>
                </a:cubicBezTo>
                <a:cubicBezTo>
                  <a:pt x="5988450" y="614590"/>
                  <a:pt x="6012005" y="622718"/>
                  <a:pt x="6027930" y="638975"/>
                </a:cubicBezTo>
                <a:cubicBezTo>
                  <a:pt x="6040537" y="651582"/>
                  <a:pt x="6048250" y="666428"/>
                  <a:pt x="6051070" y="683514"/>
                </a:cubicBezTo>
                <a:cubicBezTo>
                  <a:pt x="6053890" y="700600"/>
                  <a:pt x="6055300" y="717271"/>
                  <a:pt x="6055300" y="733527"/>
                </a:cubicBezTo>
                <a:lnTo>
                  <a:pt x="6055300" y="775743"/>
                </a:lnTo>
                <a:lnTo>
                  <a:pt x="6057290" y="770850"/>
                </a:lnTo>
                <a:cubicBezTo>
                  <a:pt x="6070893" y="741987"/>
                  <a:pt x="6083168" y="719427"/>
                  <a:pt x="6094116" y="703171"/>
                </a:cubicBezTo>
                <a:cubicBezTo>
                  <a:pt x="6106392" y="685256"/>
                  <a:pt x="6122648" y="667506"/>
                  <a:pt x="6142886" y="649923"/>
                </a:cubicBezTo>
                <a:cubicBezTo>
                  <a:pt x="6163123" y="632340"/>
                  <a:pt x="6185185" y="621889"/>
                  <a:pt x="6209072" y="618571"/>
                </a:cubicBezTo>
                <a:cubicBezTo>
                  <a:pt x="6216039" y="617576"/>
                  <a:pt x="6223006" y="617078"/>
                  <a:pt x="6229973" y="617078"/>
                </a:cubicBezTo>
                <a:cubicBezTo>
                  <a:pt x="6277416" y="618406"/>
                  <a:pt x="6310758" y="633335"/>
                  <a:pt x="6330000" y="661866"/>
                </a:cubicBezTo>
                <a:cubicBezTo>
                  <a:pt x="6338294" y="674805"/>
                  <a:pt x="6343602" y="688490"/>
                  <a:pt x="6345924" y="702922"/>
                </a:cubicBezTo>
                <a:cubicBezTo>
                  <a:pt x="6348246" y="717354"/>
                  <a:pt x="6349408" y="731537"/>
                  <a:pt x="6349408" y="745471"/>
                </a:cubicBezTo>
                <a:cubicBezTo>
                  <a:pt x="6349408" y="870213"/>
                  <a:pt x="6349656" y="938557"/>
                  <a:pt x="6350154" y="950500"/>
                </a:cubicBezTo>
                <a:cubicBezTo>
                  <a:pt x="6350652" y="962443"/>
                  <a:pt x="6352726" y="972894"/>
                  <a:pt x="6356374" y="981852"/>
                </a:cubicBezTo>
                <a:cubicBezTo>
                  <a:pt x="6359360" y="990477"/>
                  <a:pt x="6363508" y="995454"/>
                  <a:pt x="6368816" y="996781"/>
                </a:cubicBezTo>
                <a:cubicBezTo>
                  <a:pt x="6401660" y="998771"/>
                  <a:pt x="6430026" y="977373"/>
                  <a:pt x="6453913" y="932585"/>
                </a:cubicBezTo>
                <a:cubicBezTo>
                  <a:pt x="6477800" y="887797"/>
                  <a:pt x="6495881" y="847322"/>
                  <a:pt x="6508156" y="811160"/>
                </a:cubicBezTo>
                <a:cubicBezTo>
                  <a:pt x="6512469" y="801539"/>
                  <a:pt x="6519022" y="798553"/>
                  <a:pt x="6527813" y="802202"/>
                </a:cubicBezTo>
                <a:cubicBezTo>
                  <a:pt x="6536605" y="805851"/>
                  <a:pt x="6539508" y="812155"/>
                  <a:pt x="6536522" y="821113"/>
                </a:cubicBezTo>
                <a:cubicBezTo>
                  <a:pt x="6515290" y="884147"/>
                  <a:pt x="6492066" y="932917"/>
                  <a:pt x="6466852" y="967420"/>
                </a:cubicBezTo>
                <a:cubicBezTo>
                  <a:pt x="6437657" y="1007231"/>
                  <a:pt x="6406139" y="1026971"/>
                  <a:pt x="6372299" y="1026640"/>
                </a:cubicBezTo>
                <a:lnTo>
                  <a:pt x="6372299" y="1027137"/>
                </a:lnTo>
                <a:cubicBezTo>
                  <a:pt x="6337464" y="1027137"/>
                  <a:pt x="6311586" y="1017018"/>
                  <a:pt x="6294666" y="996781"/>
                </a:cubicBezTo>
                <a:cubicBezTo>
                  <a:pt x="6283718" y="984506"/>
                  <a:pt x="6277416" y="971152"/>
                  <a:pt x="6275756" y="956721"/>
                </a:cubicBezTo>
                <a:cubicBezTo>
                  <a:pt x="6274098" y="942289"/>
                  <a:pt x="6273268" y="903473"/>
                  <a:pt x="6273268" y="840272"/>
                </a:cubicBezTo>
                <a:cubicBezTo>
                  <a:pt x="6273268" y="777071"/>
                  <a:pt x="6273268" y="745471"/>
                  <a:pt x="6273268" y="745471"/>
                </a:cubicBezTo>
                <a:cubicBezTo>
                  <a:pt x="6273268" y="733527"/>
                  <a:pt x="6272770" y="721418"/>
                  <a:pt x="6271775" y="709143"/>
                </a:cubicBezTo>
                <a:cubicBezTo>
                  <a:pt x="6270780" y="696867"/>
                  <a:pt x="6268458" y="685587"/>
                  <a:pt x="6264808" y="675303"/>
                </a:cubicBezTo>
                <a:cubicBezTo>
                  <a:pt x="6258173" y="658051"/>
                  <a:pt x="6246562" y="648762"/>
                  <a:pt x="6229973" y="647435"/>
                </a:cubicBezTo>
                <a:cubicBezTo>
                  <a:pt x="6222674" y="647435"/>
                  <a:pt x="6217034" y="647767"/>
                  <a:pt x="6213053" y="648430"/>
                </a:cubicBezTo>
                <a:cubicBezTo>
                  <a:pt x="6195470" y="651084"/>
                  <a:pt x="6178136" y="659710"/>
                  <a:pt x="6161050" y="674308"/>
                </a:cubicBezTo>
                <a:cubicBezTo>
                  <a:pt x="6143964" y="688905"/>
                  <a:pt x="6129946" y="704166"/>
                  <a:pt x="6118998" y="720091"/>
                </a:cubicBezTo>
                <a:cubicBezTo>
                  <a:pt x="6109378" y="734357"/>
                  <a:pt x="6098927" y="753267"/>
                  <a:pt x="6087647" y="776822"/>
                </a:cubicBezTo>
                <a:cubicBezTo>
                  <a:pt x="6076367" y="800377"/>
                  <a:pt x="6066248" y="823601"/>
                  <a:pt x="6057290" y="846492"/>
                </a:cubicBezTo>
                <a:lnTo>
                  <a:pt x="6055300" y="852298"/>
                </a:lnTo>
                <a:lnTo>
                  <a:pt x="6055300" y="1025644"/>
                </a:lnTo>
                <a:lnTo>
                  <a:pt x="5979658" y="1025644"/>
                </a:lnTo>
                <a:lnTo>
                  <a:pt x="5979658" y="733527"/>
                </a:lnTo>
                <a:cubicBezTo>
                  <a:pt x="5979658" y="721915"/>
                  <a:pt x="5978994" y="706489"/>
                  <a:pt x="5977668" y="687246"/>
                </a:cubicBezTo>
                <a:cubicBezTo>
                  <a:pt x="5976341" y="668004"/>
                  <a:pt x="5972194" y="654899"/>
                  <a:pt x="5965226" y="647932"/>
                </a:cubicBezTo>
                <a:cubicBezTo>
                  <a:pt x="5963236" y="645942"/>
                  <a:pt x="5960582" y="644947"/>
                  <a:pt x="5957264" y="644947"/>
                </a:cubicBezTo>
                <a:cubicBezTo>
                  <a:pt x="5951292" y="644947"/>
                  <a:pt x="5943579" y="649011"/>
                  <a:pt x="5934124" y="657139"/>
                </a:cubicBezTo>
                <a:cubicBezTo>
                  <a:pt x="5924668" y="665267"/>
                  <a:pt x="5915462" y="678537"/>
                  <a:pt x="5906504" y="696950"/>
                </a:cubicBezTo>
                <a:cubicBezTo>
                  <a:pt x="5897547" y="715363"/>
                  <a:pt x="5886765" y="740328"/>
                  <a:pt x="5874158" y="771846"/>
                </a:cubicBezTo>
                <a:cubicBezTo>
                  <a:pt x="5861550" y="803363"/>
                  <a:pt x="5852759" y="824098"/>
                  <a:pt x="5847782" y="834051"/>
                </a:cubicBezTo>
                <a:cubicBezTo>
                  <a:pt x="5846538" y="836208"/>
                  <a:pt x="5845186" y="837986"/>
                  <a:pt x="5843724" y="839385"/>
                </a:cubicBezTo>
                <a:lnTo>
                  <a:pt x="5843714" y="839391"/>
                </a:lnTo>
                <a:lnTo>
                  <a:pt x="5829346" y="873116"/>
                </a:lnTo>
                <a:cubicBezTo>
                  <a:pt x="5823374" y="886553"/>
                  <a:pt x="5816740" y="899740"/>
                  <a:pt x="5809440" y="912679"/>
                </a:cubicBezTo>
                <a:cubicBezTo>
                  <a:pt x="5785554" y="954149"/>
                  <a:pt x="5756690" y="984340"/>
                  <a:pt x="5722850" y="1003250"/>
                </a:cubicBezTo>
                <a:cubicBezTo>
                  <a:pt x="5696973" y="1018180"/>
                  <a:pt x="5669769" y="1025644"/>
                  <a:pt x="5641237" y="1025644"/>
                </a:cubicBezTo>
                <a:cubicBezTo>
                  <a:pt x="5596781" y="1025312"/>
                  <a:pt x="5560287" y="1012208"/>
                  <a:pt x="5531755" y="986330"/>
                </a:cubicBezTo>
                <a:cubicBezTo>
                  <a:pt x="5521139" y="976377"/>
                  <a:pt x="5512514" y="966259"/>
                  <a:pt x="5505878" y="955974"/>
                </a:cubicBezTo>
                <a:cubicBezTo>
                  <a:pt x="5486636" y="965595"/>
                  <a:pt x="5472038" y="972728"/>
                  <a:pt x="5462085" y="977373"/>
                </a:cubicBezTo>
                <a:lnTo>
                  <a:pt x="5449147" y="950500"/>
                </a:lnTo>
                <a:cubicBezTo>
                  <a:pt x="5458768" y="945855"/>
                  <a:pt x="5472868" y="938888"/>
                  <a:pt x="5491446" y="929599"/>
                </a:cubicBezTo>
                <a:cubicBezTo>
                  <a:pt x="5491114" y="928604"/>
                  <a:pt x="5490782" y="927608"/>
                  <a:pt x="5490450" y="926613"/>
                </a:cubicBezTo>
                <a:cubicBezTo>
                  <a:pt x="5490120" y="925618"/>
                  <a:pt x="5489622" y="924623"/>
                  <a:pt x="5488958" y="923627"/>
                </a:cubicBezTo>
                <a:lnTo>
                  <a:pt x="5479028" y="894493"/>
                </a:lnTo>
                <a:lnTo>
                  <a:pt x="5474480" y="904966"/>
                </a:lnTo>
                <a:cubicBezTo>
                  <a:pt x="5462868" y="929350"/>
                  <a:pt x="5450759" y="950168"/>
                  <a:pt x="5438152" y="967420"/>
                </a:cubicBezTo>
                <a:cubicBezTo>
                  <a:pt x="5408957" y="1007231"/>
                  <a:pt x="5377439" y="1026971"/>
                  <a:pt x="5343599" y="1026640"/>
                </a:cubicBezTo>
                <a:lnTo>
                  <a:pt x="5343599" y="1027137"/>
                </a:lnTo>
                <a:cubicBezTo>
                  <a:pt x="5308764" y="1027137"/>
                  <a:pt x="5282886" y="1017018"/>
                  <a:pt x="5265966" y="996781"/>
                </a:cubicBezTo>
                <a:cubicBezTo>
                  <a:pt x="5255018" y="984506"/>
                  <a:pt x="5248716" y="971152"/>
                  <a:pt x="5247056" y="956721"/>
                </a:cubicBezTo>
                <a:cubicBezTo>
                  <a:pt x="5245398" y="942289"/>
                  <a:pt x="5244568" y="903473"/>
                  <a:pt x="5244568" y="840272"/>
                </a:cubicBezTo>
                <a:cubicBezTo>
                  <a:pt x="5244568" y="777071"/>
                  <a:pt x="5244568" y="745471"/>
                  <a:pt x="5244568" y="745471"/>
                </a:cubicBezTo>
                <a:cubicBezTo>
                  <a:pt x="5244568" y="733527"/>
                  <a:pt x="5244070" y="721418"/>
                  <a:pt x="5243075" y="709143"/>
                </a:cubicBezTo>
                <a:cubicBezTo>
                  <a:pt x="5242080" y="696867"/>
                  <a:pt x="5239758" y="685587"/>
                  <a:pt x="5236108" y="675303"/>
                </a:cubicBezTo>
                <a:cubicBezTo>
                  <a:pt x="5229473" y="658051"/>
                  <a:pt x="5217862" y="648762"/>
                  <a:pt x="5201273" y="647435"/>
                </a:cubicBezTo>
                <a:cubicBezTo>
                  <a:pt x="5193974" y="647435"/>
                  <a:pt x="5188334" y="647767"/>
                  <a:pt x="5184353" y="648430"/>
                </a:cubicBezTo>
                <a:cubicBezTo>
                  <a:pt x="5166770" y="651084"/>
                  <a:pt x="5149436" y="659710"/>
                  <a:pt x="5132350" y="674308"/>
                </a:cubicBezTo>
                <a:cubicBezTo>
                  <a:pt x="5115264" y="688905"/>
                  <a:pt x="5101246" y="704166"/>
                  <a:pt x="5090298" y="720091"/>
                </a:cubicBezTo>
                <a:cubicBezTo>
                  <a:pt x="5080678" y="734357"/>
                  <a:pt x="5070227" y="753267"/>
                  <a:pt x="5058947" y="776822"/>
                </a:cubicBezTo>
                <a:cubicBezTo>
                  <a:pt x="5047667" y="800377"/>
                  <a:pt x="5037548" y="823601"/>
                  <a:pt x="5028590" y="846492"/>
                </a:cubicBezTo>
                <a:lnTo>
                  <a:pt x="5026600" y="852298"/>
                </a:lnTo>
                <a:lnTo>
                  <a:pt x="5026600" y="1025644"/>
                </a:lnTo>
                <a:lnTo>
                  <a:pt x="4950958" y="1025644"/>
                </a:lnTo>
                <a:lnTo>
                  <a:pt x="4950958" y="733527"/>
                </a:lnTo>
                <a:cubicBezTo>
                  <a:pt x="4950958" y="721915"/>
                  <a:pt x="4950294" y="706489"/>
                  <a:pt x="4948968" y="687246"/>
                </a:cubicBezTo>
                <a:cubicBezTo>
                  <a:pt x="4947641" y="668004"/>
                  <a:pt x="4943494" y="654899"/>
                  <a:pt x="4936526" y="647932"/>
                </a:cubicBezTo>
                <a:cubicBezTo>
                  <a:pt x="4934536" y="645942"/>
                  <a:pt x="4931882" y="644947"/>
                  <a:pt x="4928564" y="644947"/>
                </a:cubicBezTo>
                <a:cubicBezTo>
                  <a:pt x="4922592" y="644947"/>
                  <a:pt x="4914879" y="649011"/>
                  <a:pt x="4905424" y="657139"/>
                </a:cubicBezTo>
                <a:cubicBezTo>
                  <a:pt x="4895968" y="665267"/>
                  <a:pt x="4886762" y="678537"/>
                  <a:pt x="4877804" y="696950"/>
                </a:cubicBezTo>
                <a:cubicBezTo>
                  <a:pt x="4868847" y="715363"/>
                  <a:pt x="4858065" y="740328"/>
                  <a:pt x="4845458" y="771846"/>
                </a:cubicBezTo>
                <a:cubicBezTo>
                  <a:pt x="4832850" y="803363"/>
                  <a:pt x="4824059" y="824098"/>
                  <a:pt x="4819082" y="834051"/>
                </a:cubicBezTo>
                <a:cubicBezTo>
                  <a:pt x="4814106" y="842677"/>
                  <a:pt x="4807388" y="845248"/>
                  <a:pt x="4798928" y="841765"/>
                </a:cubicBezTo>
                <a:cubicBezTo>
                  <a:pt x="4790468" y="838281"/>
                  <a:pt x="4788394" y="831563"/>
                  <a:pt x="4792707" y="821610"/>
                </a:cubicBezTo>
                <a:cubicBezTo>
                  <a:pt x="4796688" y="811657"/>
                  <a:pt x="4804982" y="790922"/>
                  <a:pt x="4817590" y="759405"/>
                </a:cubicBezTo>
                <a:cubicBezTo>
                  <a:pt x="4830197" y="727887"/>
                  <a:pt x="4839984" y="705078"/>
                  <a:pt x="4846950" y="690979"/>
                </a:cubicBezTo>
                <a:cubicBezTo>
                  <a:pt x="4853918" y="676879"/>
                  <a:pt x="4864286" y="660622"/>
                  <a:pt x="4878053" y="642209"/>
                </a:cubicBezTo>
                <a:cubicBezTo>
                  <a:pt x="4891822" y="623797"/>
                  <a:pt x="4908658" y="614590"/>
                  <a:pt x="4928564" y="614590"/>
                </a:cubicBezTo>
                <a:close/>
                <a:moveTo>
                  <a:pt x="4185108" y="467785"/>
                </a:moveTo>
                <a:cubicBezTo>
                  <a:pt x="4197383" y="467785"/>
                  <a:pt x="4207833" y="472098"/>
                  <a:pt x="4216459" y="480724"/>
                </a:cubicBezTo>
                <a:cubicBezTo>
                  <a:pt x="4225085" y="489350"/>
                  <a:pt x="4229398" y="499800"/>
                  <a:pt x="4229398" y="512076"/>
                </a:cubicBezTo>
                <a:cubicBezTo>
                  <a:pt x="4229398" y="524351"/>
                  <a:pt x="4225085" y="534884"/>
                  <a:pt x="4216459" y="543676"/>
                </a:cubicBezTo>
                <a:cubicBezTo>
                  <a:pt x="4207833" y="552468"/>
                  <a:pt x="4197383" y="556864"/>
                  <a:pt x="4185108" y="556864"/>
                </a:cubicBezTo>
                <a:cubicBezTo>
                  <a:pt x="4172833" y="556864"/>
                  <a:pt x="4162299" y="552468"/>
                  <a:pt x="4153507" y="543676"/>
                </a:cubicBezTo>
                <a:cubicBezTo>
                  <a:pt x="4144716" y="534884"/>
                  <a:pt x="4140320" y="524351"/>
                  <a:pt x="4140320" y="512076"/>
                </a:cubicBezTo>
                <a:cubicBezTo>
                  <a:pt x="4140320" y="499800"/>
                  <a:pt x="4144716" y="489350"/>
                  <a:pt x="4153507" y="480724"/>
                </a:cubicBezTo>
                <a:cubicBezTo>
                  <a:pt x="4162299" y="472098"/>
                  <a:pt x="4172833" y="467785"/>
                  <a:pt x="4185108" y="467785"/>
                </a:cubicBezTo>
                <a:close/>
                <a:moveTo>
                  <a:pt x="2632533" y="467785"/>
                </a:moveTo>
                <a:cubicBezTo>
                  <a:pt x="2644808" y="467785"/>
                  <a:pt x="2655258" y="472098"/>
                  <a:pt x="2663884" y="480724"/>
                </a:cubicBezTo>
                <a:cubicBezTo>
                  <a:pt x="2672510" y="489350"/>
                  <a:pt x="2676823" y="499800"/>
                  <a:pt x="2676823" y="512076"/>
                </a:cubicBezTo>
                <a:cubicBezTo>
                  <a:pt x="2676823" y="524351"/>
                  <a:pt x="2672510" y="534884"/>
                  <a:pt x="2663884" y="543676"/>
                </a:cubicBezTo>
                <a:cubicBezTo>
                  <a:pt x="2655258" y="552468"/>
                  <a:pt x="2644808" y="556864"/>
                  <a:pt x="2632533" y="556864"/>
                </a:cubicBezTo>
                <a:cubicBezTo>
                  <a:pt x="2620257" y="556864"/>
                  <a:pt x="2609724" y="552468"/>
                  <a:pt x="2600932" y="543676"/>
                </a:cubicBezTo>
                <a:cubicBezTo>
                  <a:pt x="2592141" y="534884"/>
                  <a:pt x="2587745" y="524351"/>
                  <a:pt x="2587745" y="512076"/>
                </a:cubicBezTo>
                <a:cubicBezTo>
                  <a:pt x="2587745" y="499800"/>
                  <a:pt x="2592141" y="489350"/>
                  <a:pt x="2600932" y="480724"/>
                </a:cubicBezTo>
                <a:cubicBezTo>
                  <a:pt x="2609724" y="472098"/>
                  <a:pt x="2620257" y="467785"/>
                  <a:pt x="2632533" y="467785"/>
                </a:cubicBezTo>
                <a:close/>
                <a:moveTo>
                  <a:pt x="5678560" y="451363"/>
                </a:moveTo>
                <a:lnTo>
                  <a:pt x="5687518" y="459823"/>
                </a:lnTo>
                <a:lnTo>
                  <a:pt x="5777094" y="540441"/>
                </a:lnTo>
                <a:lnTo>
                  <a:pt x="5759676" y="564826"/>
                </a:lnTo>
                <a:lnTo>
                  <a:pt x="5653678" y="508094"/>
                </a:lnTo>
                <a:lnTo>
                  <a:pt x="5604909" y="545915"/>
                </a:lnTo>
                <a:lnTo>
                  <a:pt x="5582515" y="563333"/>
                </a:lnTo>
                <a:lnTo>
                  <a:pt x="5564102" y="539446"/>
                </a:lnTo>
                <a:lnTo>
                  <a:pt x="5668608" y="458828"/>
                </a:lnTo>
                <a:close/>
                <a:moveTo>
                  <a:pt x="1166278" y="420011"/>
                </a:moveTo>
                <a:lnTo>
                  <a:pt x="1176728" y="438424"/>
                </a:lnTo>
                <a:lnTo>
                  <a:pt x="1191160" y="464799"/>
                </a:lnTo>
                <a:lnTo>
                  <a:pt x="1197629" y="476743"/>
                </a:lnTo>
                <a:lnTo>
                  <a:pt x="1186681" y="484208"/>
                </a:lnTo>
                <a:lnTo>
                  <a:pt x="1078692" y="558854"/>
                </a:lnTo>
                <a:lnTo>
                  <a:pt x="1059284" y="536460"/>
                </a:lnTo>
                <a:lnTo>
                  <a:pt x="1152344" y="435438"/>
                </a:lnTo>
                <a:close/>
                <a:moveTo>
                  <a:pt x="3270987" y="410556"/>
                </a:moveTo>
                <a:lnTo>
                  <a:pt x="3346628" y="410556"/>
                </a:lnTo>
                <a:cubicBezTo>
                  <a:pt x="3346628" y="410556"/>
                  <a:pt x="3346628" y="461316"/>
                  <a:pt x="3346628" y="562835"/>
                </a:cubicBezTo>
                <a:cubicBezTo>
                  <a:pt x="3346628" y="575525"/>
                  <a:pt x="3346628" y="587422"/>
                  <a:pt x="3346628" y="598526"/>
                </a:cubicBezTo>
                <a:lnTo>
                  <a:pt x="3346628" y="601154"/>
                </a:lnTo>
                <a:lnTo>
                  <a:pt x="3410825" y="601154"/>
                </a:lnTo>
                <a:lnTo>
                  <a:pt x="3410825" y="631013"/>
                </a:lnTo>
                <a:lnTo>
                  <a:pt x="3346628" y="631013"/>
                </a:lnTo>
                <a:lnTo>
                  <a:pt x="3346628" y="655630"/>
                </a:lnTo>
                <a:cubicBezTo>
                  <a:pt x="3346628" y="695286"/>
                  <a:pt x="3346628" y="715114"/>
                  <a:pt x="3346628" y="715114"/>
                </a:cubicBezTo>
                <a:lnTo>
                  <a:pt x="3346628" y="907205"/>
                </a:lnTo>
                <a:lnTo>
                  <a:pt x="3346628" y="914172"/>
                </a:lnTo>
                <a:cubicBezTo>
                  <a:pt x="3346628" y="926115"/>
                  <a:pt x="3346877" y="937810"/>
                  <a:pt x="3347375" y="949256"/>
                </a:cubicBezTo>
                <a:cubicBezTo>
                  <a:pt x="3347873" y="960702"/>
                  <a:pt x="3349780" y="970903"/>
                  <a:pt x="3353098" y="979861"/>
                </a:cubicBezTo>
                <a:cubicBezTo>
                  <a:pt x="3357079" y="990146"/>
                  <a:pt x="3361724" y="995288"/>
                  <a:pt x="3367032" y="995288"/>
                </a:cubicBezTo>
                <a:cubicBezTo>
                  <a:pt x="3395232" y="995288"/>
                  <a:pt x="3422104" y="977705"/>
                  <a:pt x="3447650" y="942538"/>
                </a:cubicBezTo>
                <a:cubicBezTo>
                  <a:pt x="3458598" y="927277"/>
                  <a:pt x="3469713" y="907703"/>
                  <a:pt x="3480992" y="883816"/>
                </a:cubicBezTo>
                <a:cubicBezTo>
                  <a:pt x="3490614" y="863246"/>
                  <a:pt x="3500234" y="840189"/>
                  <a:pt x="3509856" y="814643"/>
                </a:cubicBezTo>
                <a:lnTo>
                  <a:pt x="3538221" y="825094"/>
                </a:lnTo>
                <a:cubicBezTo>
                  <a:pt x="3526610" y="855284"/>
                  <a:pt x="3516657" y="879171"/>
                  <a:pt x="3508363" y="896754"/>
                </a:cubicBezTo>
                <a:cubicBezTo>
                  <a:pt x="3496751" y="920973"/>
                  <a:pt x="3484642" y="942040"/>
                  <a:pt x="3472035" y="959955"/>
                </a:cubicBezTo>
                <a:cubicBezTo>
                  <a:pt x="3440517" y="1003748"/>
                  <a:pt x="3405516" y="1025644"/>
                  <a:pt x="3367032" y="1025644"/>
                </a:cubicBezTo>
                <a:cubicBezTo>
                  <a:pt x="3334187" y="1025644"/>
                  <a:pt x="3309139" y="1015360"/>
                  <a:pt x="3291888" y="994790"/>
                </a:cubicBezTo>
                <a:cubicBezTo>
                  <a:pt x="3280939" y="982515"/>
                  <a:pt x="3274636" y="969245"/>
                  <a:pt x="3272977" y="954979"/>
                </a:cubicBezTo>
                <a:cubicBezTo>
                  <a:pt x="3271318" y="940713"/>
                  <a:pt x="3270655" y="926945"/>
                  <a:pt x="3270987" y="913674"/>
                </a:cubicBezTo>
                <a:lnTo>
                  <a:pt x="3270987" y="907205"/>
                </a:lnTo>
                <a:cubicBezTo>
                  <a:pt x="3270987" y="907205"/>
                  <a:pt x="3270987" y="897252"/>
                  <a:pt x="3270987" y="877346"/>
                </a:cubicBezTo>
                <a:cubicBezTo>
                  <a:pt x="3270987" y="867393"/>
                  <a:pt x="3270987" y="856922"/>
                  <a:pt x="3270987" y="845933"/>
                </a:cubicBezTo>
                <a:lnTo>
                  <a:pt x="3270987" y="824919"/>
                </a:lnTo>
                <a:lnTo>
                  <a:pt x="3243119" y="815141"/>
                </a:lnTo>
                <a:cubicBezTo>
                  <a:pt x="3249754" y="797226"/>
                  <a:pt x="3255891" y="777320"/>
                  <a:pt x="3261531" y="755424"/>
                </a:cubicBezTo>
                <a:cubicBezTo>
                  <a:pt x="3264517" y="744475"/>
                  <a:pt x="3267254" y="733942"/>
                  <a:pt x="3269742" y="723823"/>
                </a:cubicBezTo>
                <a:lnTo>
                  <a:pt x="3270987" y="718734"/>
                </a:lnTo>
                <a:lnTo>
                  <a:pt x="3270987" y="716996"/>
                </a:lnTo>
                <a:cubicBezTo>
                  <a:pt x="3270987" y="715742"/>
                  <a:pt x="3270987" y="715114"/>
                  <a:pt x="3270987" y="715114"/>
                </a:cubicBezTo>
                <a:lnTo>
                  <a:pt x="3270987" y="631013"/>
                </a:lnTo>
                <a:lnTo>
                  <a:pt x="3206293" y="631013"/>
                </a:lnTo>
                <a:lnTo>
                  <a:pt x="3206293" y="601154"/>
                </a:lnTo>
                <a:lnTo>
                  <a:pt x="3270987" y="601154"/>
                </a:lnTo>
                <a:close/>
                <a:moveTo>
                  <a:pt x="2790783" y="341384"/>
                </a:moveTo>
                <a:lnTo>
                  <a:pt x="2801234" y="359797"/>
                </a:lnTo>
                <a:lnTo>
                  <a:pt x="2815666" y="386172"/>
                </a:lnTo>
                <a:lnTo>
                  <a:pt x="2822135" y="398115"/>
                </a:lnTo>
                <a:lnTo>
                  <a:pt x="2811187" y="405580"/>
                </a:lnTo>
                <a:lnTo>
                  <a:pt x="2703198" y="480226"/>
                </a:lnTo>
                <a:lnTo>
                  <a:pt x="2683790" y="457832"/>
                </a:lnTo>
                <a:lnTo>
                  <a:pt x="2776849" y="356811"/>
                </a:lnTo>
                <a:close/>
                <a:moveTo>
                  <a:pt x="4197549" y="336905"/>
                </a:moveTo>
                <a:lnTo>
                  <a:pt x="4211980" y="352332"/>
                </a:lnTo>
                <a:lnTo>
                  <a:pt x="4304542" y="453354"/>
                </a:lnTo>
                <a:lnTo>
                  <a:pt x="4284636" y="475748"/>
                </a:lnTo>
                <a:lnTo>
                  <a:pt x="4177643" y="401101"/>
                </a:lnTo>
                <a:lnTo>
                  <a:pt x="4166197" y="393636"/>
                </a:lnTo>
                <a:lnTo>
                  <a:pt x="4173164" y="381693"/>
                </a:lnTo>
                <a:lnTo>
                  <a:pt x="4187596" y="355318"/>
                </a:lnTo>
                <a:close/>
                <a:moveTo>
                  <a:pt x="3759636" y="31849"/>
                </a:moveTo>
                <a:cubicBezTo>
                  <a:pt x="3748356" y="31849"/>
                  <a:pt x="3737325" y="38567"/>
                  <a:pt x="3726542" y="52004"/>
                </a:cubicBezTo>
                <a:cubicBezTo>
                  <a:pt x="3715760" y="65440"/>
                  <a:pt x="3707549" y="80121"/>
                  <a:pt x="3701909" y="96045"/>
                </a:cubicBezTo>
                <a:cubicBezTo>
                  <a:pt x="3687975" y="132871"/>
                  <a:pt x="3678354" y="173512"/>
                  <a:pt x="3673046" y="217968"/>
                </a:cubicBezTo>
                <a:cubicBezTo>
                  <a:pt x="3668733" y="254130"/>
                  <a:pt x="3666576" y="297093"/>
                  <a:pt x="3666576" y="346858"/>
                </a:cubicBezTo>
                <a:lnTo>
                  <a:pt x="3666576" y="508094"/>
                </a:lnTo>
                <a:cubicBezTo>
                  <a:pt x="3669231" y="502786"/>
                  <a:pt x="3671968" y="497395"/>
                  <a:pt x="3674788" y="491921"/>
                </a:cubicBezTo>
                <a:cubicBezTo>
                  <a:pt x="3677607" y="486447"/>
                  <a:pt x="3680510" y="481056"/>
                  <a:pt x="3683496" y="475748"/>
                </a:cubicBezTo>
                <a:cubicBezTo>
                  <a:pt x="3711033" y="424324"/>
                  <a:pt x="3736329" y="372652"/>
                  <a:pt x="3759387" y="320731"/>
                </a:cubicBezTo>
                <a:cubicBezTo>
                  <a:pt x="3782444" y="268811"/>
                  <a:pt x="3797457" y="211167"/>
                  <a:pt x="3804424" y="147800"/>
                </a:cubicBezTo>
                <a:cubicBezTo>
                  <a:pt x="3809400" y="103012"/>
                  <a:pt x="3805585" y="71329"/>
                  <a:pt x="3792978" y="52750"/>
                </a:cubicBezTo>
                <a:cubicBezTo>
                  <a:pt x="3784020" y="38816"/>
                  <a:pt x="3772906" y="31849"/>
                  <a:pt x="3759636" y="31849"/>
                </a:cubicBezTo>
                <a:close/>
                <a:moveTo>
                  <a:pt x="2207061" y="31849"/>
                </a:moveTo>
                <a:cubicBezTo>
                  <a:pt x="2195781" y="31849"/>
                  <a:pt x="2184750" y="38567"/>
                  <a:pt x="2173967" y="52004"/>
                </a:cubicBezTo>
                <a:cubicBezTo>
                  <a:pt x="2163185" y="65440"/>
                  <a:pt x="2154974" y="80121"/>
                  <a:pt x="2149334" y="96045"/>
                </a:cubicBezTo>
                <a:cubicBezTo>
                  <a:pt x="2135400" y="132871"/>
                  <a:pt x="2125779" y="173512"/>
                  <a:pt x="2120471" y="217968"/>
                </a:cubicBezTo>
                <a:cubicBezTo>
                  <a:pt x="2116158" y="254130"/>
                  <a:pt x="2114001" y="297093"/>
                  <a:pt x="2114001" y="346858"/>
                </a:cubicBezTo>
                <a:lnTo>
                  <a:pt x="2114001" y="508094"/>
                </a:lnTo>
                <a:cubicBezTo>
                  <a:pt x="2116655" y="502786"/>
                  <a:pt x="2119392" y="497395"/>
                  <a:pt x="2122213" y="491921"/>
                </a:cubicBezTo>
                <a:cubicBezTo>
                  <a:pt x="2125032" y="486447"/>
                  <a:pt x="2127935" y="481056"/>
                  <a:pt x="2130921" y="475748"/>
                </a:cubicBezTo>
                <a:cubicBezTo>
                  <a:pt x="2158458" y="424324"/>
                  <a:pt x="2183754" y="372652"/>
                  <a:pt x="2206812" y="320731"/>
                </a:cubicBezTo>
                <a:cubicBezTo>
                  <a:pt x="2229869" y="268811"/>
                  <a:pt x="2244882" y="211167"/>
                  <a:pt x="2251849" y="147800"/>
                </a:cubicBezTo>
                <a:cubicBezTo>
                  <a:pt x="2256825" y="103012"/>
                  <a:pt x="2253010" y="71329"/>
                  <a:pt x="2240403" y="52750"/>
                </a:cubicBezTo>
                <a:cubicBezTo>
                  <a:pt x="2231445" y="38816"/>
                  <a:pt x="2220331" y="31849"/>
                  <a:pt x="2207061" y="31849"/>
                </a:cubicBezTo>
                <a:close/>
                <a:moveTo>
                  <a:pt x="747462" y="30356"/>
                </a:moveTo>
                <a:cubicBezTo>
                  <a:pt x="694380" y="31020"/>
                  <a:pt x="642127" y="52584"/>
                  <a:pt x="590704" y="95050"/>
                </a:cubicBezTo>
                <a:cubicBezTo>
                  <a:pt x="545916" y="131876"/>
                  <a:pt x="506436" y="179483"/>
                  <a:pt x="472264" y="237874"/>
                </a:cubicBezTo>
                <a:cubicBezTo>
                  <a:pt x="424491" y="320814"/>
                  <a:pt x="393637" y="406243"/>
                  <a:pt x="379703" y="494160"/>
                </a:cubicBezTo>
                <a:cubicBezTo>
                  <a:pt x="430131" y="489184"/>
                  <a:pt x="477656" y="478899"/>
                  <a:pt x="522278" y="463306"/>
                </a:cubicBezTo>
                <a:cubicBezTo>
                  <a:pt x="566900" y="447714"/>
                  <a:pt x="603145" y="431126"/>
                  <a:pt x="631013" y="413542"/>
                </a:cubicBezTo>
                <a:cubicBezTo>
                  <a:pt x="706323" y="366764"/>
                  <a:pt x="760400" y="310944"/>
                  <a:pt x="793245" y="246085"/>
                </a:cubicBezTo>
                <a:cubicBezTo>
                  <a:pt x="826089" y="181225"/>
                  <a:pt x="836374" y="127563"/>
                  <a:pt x="824099" y="85097"/>
                </a:cubicBezTo>
                <a:cubicBezTo>
                  <a:pt x="813151" y="48271"/>
                  <a:pt x="787605" y="30024"/>
                  <a:pt x="747462" y="30356"/>
                </a:cubicBezTo>
                <a:close/>
                <a:moveTo>
                  <a:pt x="3767163" y="1345"/>
                </a:moveTo>
                <a:cubicBezTo>
                  <a:pt x="3786654" y="3185"/>
                  <a:pt x="3803553" y="14680"/>
                  <a:pt x="3817860" y="35830"/>
                </a:cubicBezTo>
                <a:cubicBezTo>
                  <a:pt x="3834448" y="60049"/>
                  <a:pt x="3840088" y="98367"/>
                  <a:pt x="3834780" y="150786"/>
                </a:cubicBezTo>
                <a:cubicBezTo>
                  <a:pt x="3827481" y="217139"/>
                  <a:pt x="3811888" y="276939"/>
                  <a:pt x="3788002" y="330187"/>
                </a:cubicBezTo>
                <a:cubicBezTo>
                  <a:pt x="3764115" y="383435"/>
                  <a:pt x="3738071" y="436600"/>
                  <a:pt x="3709871" y="489682"/>
                </a:cubicBezTo>
                <a:cubicBezTo>
                  <a:pt x="3702573" y="503616"/>
                  <a:pt x="3695274" y="517550"/>
                  <a:pt x="3687975" y="531484"/>
                </a:cubicBezTo>
                <a:cubicBezTo>
                  <a:pt x="3680676" y="545418"/>
                  <a:pt x="3673543" y="559518"/>
                  <a:pt x="3666576" y="573783"/>
                </a:cubicBezTo>
                <a:lnTo>
                  <a:pt x="3666576" y="689237"/>
                </a:lnTo>
                <a:lnTo>
                  <a:pt x="3666576" y="763155"/>
                </a:lnTo>
                <a:lnTo>
                  <a:pt x="3675596" y="744538"/>
                </a:lnTo>
                <a:cubicBezTo>
                  <a:pt x="3684347" y="727410"/>
                  <a:pt x="3692786" y="712792"/>
                  <a:pt x="3700914" y="700683"/>
                </a:cubicBezTo>
                <a:cubicBezTo>
                  <a:pt x="3709871" y="687744"/>
                  <a:pt x="3725796" y="670243"/>
                  <a:pt x="3748688" y="648181"/>
                </a:cubicBezTo>
                <a:cubicBezTo>
                  <a:pt x="3771579" y="626119"/>
                  <a:pt x="3799613" y="614756"/>
                  <a:pt x="3832789" y="614093"/>
                </a:cubicBezTo>
                <a:cubicBezTo>
                  <a:pt x="3832789" y="614093"/>
                  <a:pt x="3832872" y="614093"/>
                  <a:pt x="3833038" y="614093"/>
                </a:cubicBezTo>
                <a:cubicBezTo>
                  <a:pt x="3833204" y="614093"/>
                  <a:pt x="3833287" y="614093"/>
                  <a:pt x="3833287" y="614093"/>
                </a:cubicBezTo>
                <a:cubicBezTo>
                  <a:pt x="3882720" y="613761"/>
                  <a:pt x="3917555" y="628690"/>
                  <a:pt x="3937792" y="658881"/>
                </a:cubicBezTo>
                <a:cubicBezTo>
                  <a:pt x="3946418" y="672151"/>
                  <a:pt x="3951726" y="685919"/>
                  <a:pt x="3953717" y="700185"/>
                </a:cubicBezTo>
                <a:cubicBezTo>
                  <a:pt x="3955708" y="714451"/>
                  <a:pt x="3956703" y="728551"/>
                  <a:pt x="3956703" y="742485"/>
                </a:cubicBezTo>
                <a:cubicBezTo>
                  <a:pt x="3956703" y="742485"/>
                  <a:pt x="3956703" y="754594"/>
                  <a:pt x="3956703" y="778813"/>
                </a:cubicBezTo>
                <a:cubicBezTo>
                  <a:pt x="3956703" y="803031"/>
                  <a:pt x="3956703" y="815141"/>
                  <a:pt x="3956703" y="815141"/>
                </a:cubicBezTo>
                <a:cubicBezTo>
                  <a:pt x="3956703" y="815141"/>
                  <a:pt x="3956703" y="825343"/>
                  <a:pt x="3956703" y="845746"/>
                </a:cubicBezTo>
                <a:cubicBezTo>
                  <a:pt x="3956703" y="866149"/>
                  <a:pt x="3956703" y="876351"/>
                  <a:pt x="3956703" y="876351"/>
                </a:cubicBezTo>
                <a:cubicBezTo>
                  <a:pt x="3956703" y="876351"/>
                  <a:pt x="3956703" y="881493"/>
                  <a:pt x="3956703" y="891778"/>
                </a:cubicBezTo>
                <a:cubicBezTo>
                  <a:pt x="3956703" y="902063"/>
                  <a:pt x="3956703" y="907205"/>
                  <a:pt x="3956703" y="907205"/>
                </a:cubicBezTo>
                <a:lnTo>
                  <a:pt x="3956703" y="914172"/>
                </a:lnTo>
                <a:cubicBezTo>
                  <a:pt x="3956703" y="926115"/>
                  <a:pt x="3957035" y="937810"/>
                  <a:pt x="3957698" y="949256"/>
                </a:cubicBezTo>
                <a:cubicBezTo>
                  <a:pt x="3958362" y="960702"/>
                  <a:pt x="3960352" y="970903"/>
                  <a:pt x="3963670" y="979861"/>
                </a:cubicBezTo>
                <a:cubicBezTo>
                  <a:pt x="3967983" y="990146"/>
                  <a:pt x="3972461" y="995288"/>
                  <a:pt x="3977106" y="995288"/>
                </a:cubicBezTo>
                <a:cubicBezTo>
                  <a:pt x="4005970" y="995288"/>
                  <a:pt x="4032842" y="977705"/>
                  <a:pt x="4057725" y="942538"/>
                </a:cubicBezTo>
                <a:cubicBezTo>
                  <a:pt x="4068673" y="927940"/>
                  <a:pt x="4079953" y="908366"/>
                  <a:pt x="4091564" y="883816"/>
                </a:cubicBezTo>
                <a:cubicBezTo>
                  <a:pt x="4096541" y="873531"/>
                  <a:pt x="4101434" y="862624"/>
                  <a:pt x="4106245" y="851096"/>
                </a:cubicBezTo>
                <a:lnTo>
                  <a:pt x="4120136" y="815393"/>
                </a:lnTo>
                <a:lnTo>
                  <a:pt x="4119419" y="815141"/>
                </a:lnTo>
                <a:cubicBezTo>
                  <a:pt x="4126054" y="797226"/>
                  <a:pt x="4132191" y="777320"/>
                  <a:pt x="4137831" y="755424"/>
                </a:cubicBezTo>
                <a:cubicBezTo>
                  <a:pt x="4140817" y="744475"/>
                  <a:pt x="4143554" y="733942"/>
                  <a:pt x="4146043" y="723823"/>
                </a:cubicBezTo>
                <a:lnTo>
                  <a:pt x="4147287" y="718734"/>
                </a:lnTo>
                <a:lnTo>
                  <a:pt x="4147287" y="716996"/>
                </a:lnTo>
                <a:cubicBezTo>
                  <a:pt x="4147287" y="715742"/>
                  <a:pt x="4147287" y="715114"/>
                  <a:pt x="4147287" y="715114"/>
                </a:cubicBezTo>
                <a:lnTo>
                  <a:pt x="4147287" y="615586"/>
                </a:lnTo>
                <a:lnTo>
                  <a:pt x="4169681" y="615586"/>
                </a:lnTo>
                <a:lnTo>
                  <a:pt x="4185108" y="615586"/>
                </a:lnTo>
                <a:lnTo>
                  <a:pt x="4222929" y="615586"/>
                </a:lnTo>
                <a:cubicBezTo>
                  <a:pt x="4222929" y="615586"/>
                  <a:pt x="4222929" y="632174"/>
                  <a:pt x="4222929" y="665350"/>
                </a:cubicBezTo>
                <a:cubicBezTo>
                  <a:pt x="4222929" y="698526"/>
                  <a:pt x="4222929" y="715114"/>
                  <a:pt x="4222929" y="715114"/>
                </a:cubicBezTo>
                <a:lnTo>
                  <a:pt x="4222929" y="907205"/>
                </a:lnTo>
                <a:lnTo>
                  <a:pt x="4222929" y="914172"/>
                </a:lnTo>
                <a:cubicBezTo>
                  <a:pt x="4222929" y="926115"/>
                  <a:pt x="4223177" y="937810"/>
                  <a:pt x="4223675" y="949256"/>
                </a:cubicBezTo>
                <a:cubicBezTo>
                  <a:pt x="4224173" y="960702"/>
                  <a:pt x="4226080" y="970903"/>
                  <a:pt x="4229398" y="979861"/>
                </a:cubicBezTo>
                <a:cubicBezTo>
                  <a:pt x="4233379" y="990146"/>
                  <a:pt x="4238024" y="995288"/>
                  <a:pt x="4243332" y="995288"/>
                </a:cubicBezTo>
                <a:cubicBezTo>
                  <a:pt x="4271532" y="995288"/>
                  <a:pt x="4298405" y="977705"/>
                  <a:pt x="4323950" y="942538"/>
                </a:cubicBezTo>
                <a:cubicBezTo>
                  <a:pt x="4334899" y="927277"/>
                  <a:pt x="4346012" y="907703"/>
                  <a:pt x="4357292" y="883816"/>
                </a:cubicBezTo>
                <a:cubicBezTo>
                  <a:pt x="4366913" y="863246"/>
                  <a:pt x="4376535" y="840189"/>
                  <a:pt x="4386156" y="814643"/>
                </a:cubicBezTo>
                <a:cubicBezTo>
                  <a:pt x="4387483" y="811989"/>
                  <a:pt x="4392874" y="812487"/>
                  <a:pt x="4402329" y="816136"/>
                </a:cubicBezTo>
                <a:cubicBezTo>
                  <a:pt x="4411785" y="819785"/>
                  <a:pt x="4415849" y="822771"/>
                  <a:pt x="4414522" y="825094"/>
                </a:cubicBezTo>
                <a:cubicBezTo>
                  <a:pt x="4402910" y="855284"/>
                  <a:pt x="4392957" y="879171"/>
                  <a:pt x="4384663" y="896754"/>
                </a:cubicBezTo>
                <a:cubicBezTo>
                  <a:pt x="4373051" y="920973"/>
                  <a:pt x="4360942" y="942040"/>
                  <a:pt x="4348335" y="959955"/>
                </a:cubicBezTo>
                <a:cubicBezTo>
                  <a:pt x="4316817" y="1003748"/>
                  <a:pt x="4281816" y="1025644"/>
                  <a:pt x="4243332" y="1025644"/>
                </a:cubicBezTo>
                <a:cubicBezTo>
                  <a:pt x="4210487" y="1025644"/>
                  <a:pt x="4185439" y="1015360"/>
                  <a:pt x="4168188" y="994790"/>
                </a:cubicBezTo>
                <a:cubicBezTo>
                  <a:pt x="4157240" y="982515"/>
                  <a:pt x="4150936" y="969245"/>
                  <a:pt x="4149277" y="954979"/>
                </a:cubicBezTo>
                <a:cubicBezTo>
                  <a:pt x="4147618" y="940713"/>
                  <a:pt x="4146955" y="926945"/>
                  <a:pt x="4147287" y="913674"/>
                </a:cubicBezTo>
                <a:lnTo>
                  <a:pt x="4147287" y="907205"/>
                </a:lnTo>
                <a:cubicBezTo>
                  <a:pt x="4147287" y="907205"/>
                  <a:pt x="4147287" y="897252"/>
                  <a:pt x="4147287" y="877346"/>
                </a:cubicBezTo>
                <a:cubicBezTo>
                  <a:pt x="4147287" y="867393"/>
                  <a:pt x="4147287" y="856922"/>
                  <a:pt x="4147287" y="845933"/>
                </a:cubicBezTo>
                <a:lnTo>
                  <a:pt x="4147287" y="827779"/>
                </a:lnTo>
                <a:lnTo>
                  <a:pt x="4134735" y="861173"/>
                </a:lnTo>
                <a:cubicBezTo>
                  <a:pt x="4129842" y="873116"/>
                  <a:pt x="4124575" y="884977"/>
                  <a:pt x="4118935" y="896754"/>
                </a:cubicBezTo>
                <a:cubicBezTo>
                  <a:pt x="4107323" y="921637"/>
                  <a:pt x="4095048" y="942704"/>
                  <a:pt x="4082109" y="959955"/>
                </a:cubicBezTo>
                <a:cubicBezTo>
                  <a:pt x="4051255" y="1003748"/>
                  <a:pt x="4016254" y="1025644"/>
                  <a:pt x="3977106" y="1025644"/>
                </a:cubicBezTo>
                <a:cubicBezTo>
                  <a:pt x="3944593" y="1025644"/>
                  <a:pt x="3919546" y="1015360"/>
                  <a:pt x="3901962" y="994790"/>
                </a:cubicBezTo>
                <a:cubicBezTo>
                  <a:pt x="3891346" y="982515"/>
                  <a:pt x="3885208" y="969245"/>
                  <a:pt x="3883549" y="954979"/>
                </a:cubicBezTo>
                <a:cubicBezTo>
                  <a:pt x="3881890" y="940713"/>
                  <a:pt x="3881061" y="926945"/>
                  <a:pt x="3881061" y="913674"/>
                </a:cubicBezTo>
                <a:cubicBezTo>
                  <a:pt x="3881061" y="913674"/>
                  <a:pt x="3881061" y="912596"/>
                  <a:pt x="3881061" y="910440"/>
                </a:cubicBezTo>
                <a:cubicBezTo>
                  <a:pt x="3881061" y="908283"/>
                  <a:pt x="3881061" y="907205"/>
                  <a:pt x="3881061" y="907205"/>
                </a:cubicBezTo>
                <a:cubicBezTo>
                  <a:pt x="3881061" y="907205"/>
                  <a:pt x="3881061" y="902063"/>
                  <a:pt x="3881061" y="891778"/>
                </a:cubicBezTo>
                <a:cubicBezTo>
                  <a:pt x="3881061" y="881493"/>
                  <a:pt x="3881061" y="876351"/>
                  <a:pt x="3881061" y="876351"/>
                </a:cubicBezTo>
                <a:cubicBezTo>
                  <a:pt x="3881061" y="876351"/>
                  <a:pt x="3881061" y="866149"/>
                  <a:pt x="3881061" y="845746"/>
                </a:cubicBezTo>
                <a:cubicBezTo>
                  <a:pt x="3881061" y="825343"/>
                  <a:pt x="3881061" y="815141"/>
                  <a:pt x="3881061" y="815141"/>
                </a:cubicBezTo>
                <a:cubicBezTo>
                  <a:pt x="3881061" y="815141"/>
                  <a:pt x="3881061" y="803031"/>
                  <a:pt x="3881061" y="778813"/>
                </a:cubicBezTo>
                <a:cubicBezTo>
                  <a:pt x="3881061" y="754594"/>
                  <a:pt x="3881061" y="742485"/>
                  <a:pt x="3881061" y="742485"/>
                </a:cubicBezTo>
                <a:cubicBezTo>
                  <a:pt x="3881061" y="730541"/>
                  <a:pt x="3880563" y="718515"/>
                  <a:pt x="3879568" y="706406"/>
                </a:cubicBezTo>
                <a:cubicBezTo>
                  <a:pt x="3878573" y="694296"/>
                  <a:pt x="3876085" y="683099"/>
                  <a:pt x="3872103" y="672815"/>
                </a:cubicBezTo>
                <a:cubicBezTo>
                  <a:pt x="3865468" y="653904"/>
                  <a:pt x="3852529" y="644449"/>
                  <a:pt x="3833287" y="644449"/>
                </a:cubicBezTo>
                <a:cubicBezTo>
                  <a:pt x="3807078" y="644781"/>
                  <a:pt x="3784518" y="654319"/>
                  <a:pt x="3765608" y="673063"/>
                </a:cubicBezTo>
                <a:cubicBezTo>
                  <a:pt x="3746697" y="691808"/>
                  <a:pt x="3733427" y="706654"/>
                  <a:pt x="3725796" y="717603"/>
                </a:cubicBezTo>
                <a:cubicBezTo>
                  <a:pt x="3710867" y="740162"/>
                  <a:pt x="3694278" y="772758"/>
                  <a:pt x="3676032" y="815390"/>
                </a:cubicBezTo>
                <a:lnTo>
                  <a:pt x="3666576" y="838183"/>
                </a:lnTo>
                <a:lnTo>
                  <a:pt x="3666576" y="1025644"/>
                </a:lnTo>
                <a:lnTo>
                  <a:pt x="3590437" y="1025644"/>
                </a:lnTo>
                <a:lnTo>
                  <a:pt x="3590437" y="732532"/>
                </a:lnTo>
                <a:cubicBezTo>
                  <a:pt x="3583138" y="747129"/>
                  <a:pt x="3575756" y="761976"/>
                  <a:pt x="3568292" y="777071"/>
                </a:cubicBezTo>
                <a:cubicBezTo>
                  <a:pt x="3560827" y="792166"/>
                  <a:pt x="3553114" y="807676"/>
                  <a:pt x="3545151" y="823601"/>
                </a:cubicBezTo>
                <a:lnTo>
                  <a:pt x="3518776" y="810164"/>
                </a:lnTo>
                <a:cubicBezTo>
                  <a:pt x="3531383" y="784287"/>
                  <a:pt x="3543658" y="759156"/>
                  <a:pt x="3555602" y="734771"/>
                </a:cubicBezTo>
                <a:cubicBezTo>
                  <a:pt x="3567545" y="710387"/>
                  <a:pt x="3579157" y="686417"/>
                  <a:pt x="3590437" y="662862"/>
                </a:cubicBezTo>
                <a:lnTo>
                  <a:pt x="3590437" y="350839"/>
                </a:lnTo>
                <a:cubicBezTo>
                  <a:pt x="3590437" y="301738"/>
                  <a:pt x="3593754" y="257282"/>
                  <a:pt x="3600390" y="217470"/>
                </a:cubicBezTo>
                <a:cubicBezTo>
                  <a:pt x="3608352" y="171355"/>
                  <a:pt x="3622784" y="128060"/>
                  <a:pt x="3643685" y="87585"/>
                </a:cubicBezTo>
                <a:cubicBezTo>
                  <a:pt x="3659278" y="58722"/>
                  <a:pt x="3682003" y="35167"/>
                  <a:pt x="3711862" y="16920"/>
                </a:cubicBezTo>
                <a:cubicBezTo>
                  <a:pt x="3712857" y="16256"/>
                  <a:pt x="3718663" y="13436"/>
                  <a:pt x="3729280" y="8460"/>
                </a:cubicBezTo>
                <a:cubicBezTo>
                  <a:pt x="3742840" y="2613"/>
                  <a:pt x="3755468" y="241"/>
                  <a:pt x="3767163" y="1345"/>
                </a:cubicBezTo>
                <a:close/>
                <a:moveTo>
                  <a:pt x="2214588" y="1345"/>
                </a:moveTo>
                <a:cubicBezTo>
                  <a:pt x="2234079" y="3185"/>
                  <a:pt x="2250978" y="14680"/>
                  <a:pt x="2265285" y="35830"/>
                </a:cubicBezTo>
                <a:cubicBezTo>
                  <a:pt x="2281873" y="60049"/>
                  <a:pt x="2287513" y="98367"/>
                  <a:pt x="2282205" y="150786"/>
                </a:cubicBezTo>
                <a:cubicBezTo>
                  <a:pt x="2274906" y="217139"/>
                  <a:pt x="2259313" y="276939"/>
                  <a:pt x="2235427" y="330187"/>
                </a:cubicBezTo>
                <a:cubicBezTo>
                  <a:pt x="2211540" y="383435"/>
                  <a:pt x="2185496" y="436600"/>
                  <a:pt x="2157296" y="489682"/>
                </a:cubicBezTo>
                <a:cubicBezTo>
                  <a:pt x="2149998" y="503616"/>
                  <a:pt x="2142699" y="517550"/>
                  <a:pt x="2135400" y="531484"/>
                </a:cubicBezTo>
                <a:cubicBezTo>
                  <a:pt x="2128101" y="545418"/>
                  <a:pt x="2120968" y="559518"/>
                  <a:pt x="2114001" y="573783"/>
                </a:cubicBezTo>
                <a:lnTo>
                  <a:pt x="2114001" y="689237"/>
                </a:lnTo>
                <a:lnTo>
                  <a:pt x="2114001" y="763155"/>
                </a:lnTo>
                <a:lnTo>
                  <a:pt x="2123021" y="744538"/>
                </a:lnTo>
                <a:cubicBezTo>
                  <a:pt x="2131771" y="727410"/>
                  <a:pt x="2140211" y="712792"/>
                  <a:pt x="2148339" y="700683"/>
                </a:cubicBezTo>
                <a:cubicBezTo>
                  <a:pt x="2157296" y="687744"/>
                  <a:pt x="2173221" y="670243"/>
                  <a:pt x="2196113" y="648181"/>
                </a:cubicBezTo>
                <a:cubicBezTo>
                  <a:pt x="2219004" y="626119"/>
                  <a:pt x="2247038" y="614756"/>
                  <a:pt x="2280214" y="614093"/>
                </a:cubicBezTo>
                <a:cubicBezTo>
                  <a:pt x="2280214" y="614093"/>
                  <a:pt x="2280297" y="614093"/>
                  <a:pt x="2280463" y="614093"/>
                </a:cubicBezTo>
                <a:cubicBezTo>
                  <a:pt x="2280629" y="614093"/>
                  <a:pt x="2280712" y="614093"/>
                  <a:pt x="2280712" y="614093"/>
                </a:cubicBezTo>
                <a:cubicBezTo>
                  <a:pt x="2330145" y="613761"/>
                  <a:pt x="2364980" y="628690"/>
                  <a:pt x="2385217" y="658881"/>
                </a:cubicBezTo>
                <a:cubicBezTo>
                  <a:pt x="2393843" y="672151"/>
                  <a:pt x="2399151" y="685919"/>
                  <a:pt x="2401142" y="700185"/>
                </a:cubicBezTo>
                <a:cubicBezTo>
                  <a:pt x="2403133" y="714451"/>
                  <a:pt x="2404128" y="728551"/>
                  <a:pt x="2404128" y="742485"/>
                </a:cubicBezTo>
                <a:cubicBezTo>
                  <a:pt x="2404128" y="742485"/>
                  <a:pt x="2404128" y="754594"/>
                  <a:pt x="2404128" y="778813"/>
                </a:cubicBezTo>
                <a:cubicBezTo>
                  <a:pt x="2404128" y="803031"/>
                  <a:pt x="2404128" y="815141"/>
                  <a:pt x="2404128" y="815141"/>
                </a:cubicBezTo>
                <a:cubicBezTo>
                  <a:pt x="2404128" y="815141"/>
                  <a:pt x="2404128" y="825343"/>
                  <a:pt x="2404128" y="845746"/>
                </a:cubicBezTo>
                <a:cubicBezTo>
                  <a:pt x="2404128" y="866149"/>
                  <a:pt x="2404128" y="876351"/>
                  <a:pt x="2404128" y="876351"/>
                </a:cubicBezTo>
                <a:cubicBezTo>
                  <a:pt x="2404128" y="876351"/>
                  <a:pt x="2404128" y="881493"/>
                  <a:pt x="2404128" y="891778"/>
                </a:cubicBezTo>
                <a:cubicBezTo>
                  <a:pt x="2404128" y="902063"/>
                  <a:pt x="2404128" y="907205"/>
                  <a:pt x="2404128" y="907205"/>
                </a:cubicBezTo>
                <a:lnTo>
                  <a:pt x="2404128" y="914172"/>
                </a:lnTo>
                <a:cubicBezTo>
                  <a:pt x="2404128" y="926115"/>
                  <a:pt x="2404460" y="937810"/>
                  <a:pt x="2405123" y="949256"/>
                </a:cubicBezTo>
                <a:cubicBezTo>
                  <a:pt x="2405786" y="960702"/>
                  <a:pt x="2407777" y="970903"/>
                  <a:pt x="2411095" y="979861"/>
                </a:cubicBezTo>
                <a:cubicBezTo>
                  <a:pt x="2415408" y="990146"/>
                  <a:pt x="2419886" y="995288"/>
                  <a:pt x="2424531" y="995288"/>
                </a:cubicBezTo>
                <a:cubicBezTo>
                  <a:pt x="2453395" y="995288"/>
                  <a:pt x="2480267" y="977705"/>
                  <a:pt x="2505150" y="942538"/>
                </a:cubicBezTo>
                <a:cubicBezTo>
                  <a:pt x="2516098" y="927940"/>
                  <a:pt x="2527378" y="908366"/>
                  <a:pt x="2538989" y="883816"/>
                </a:cubicBezTo>
                <a:cubicBezTo>
                  <a:pt x="2543966" y="873531"/>
                  <a:pt x="2548859" y="862624"/>
                  <a:pt x="2553670" y="851096"/>
                </a:cubicBezTo>
                <a:lnTo>
                  <a:pt x="2567561" y="815393"/>
                </a:lnTo>
                <a:lnTo>
                  <a:pt x="2566844" y="815141"/>
                </a:lnTo>
                <a:cubicBezTo>
                  <a:pt x="2573479" y="797226"/>
                  <a:pt x="2579616" y="777320"/>
                  <a:pt x="2585256" y="755424"/>
                </a:cubicBezTo>
                <a:cubicBezTo>
                  <a:pt x="2588242" y="744475"/>
                  <a:pt x="2590979" y="733942"/>
                  <a:pt x="2593467" y="723823"/>
                </a:cubicBezTo>
                <a:lnTo>
                  <a:pt x="2594712" y="718734"/>
                </a:lnTo>
                <a:lnTo>
                  <a:pt x="2594712" y="716996"/>
                </a:lnTo>
                <a:cubicBezTo>
                  <a:pt x="2594712" y="715742"/>
                  <a:pt x="2594712" y="715114"/>
                  <a:pt x="2594712" y="715114"/>
                </a:cubicBezTo>
                <a:lnTo>
                  <a:pt x="2594712" y="615586"/>
                </a:lnTo>
                <a:lnTo>
                  <a:pt x="2617106" y="615586"/>
                </a:lnTo>
                <a:lnTo>
                  <a:pt x="2632533" y="615586"/>
                </a:lnTo>
                <a:lnTo>
                  <a:pt x="2670353" y="615586"/>
                </a:lnTo>
                <a:cubicBezTo>
                  <a:pt x="2670353" y="615586"/>
                  <a:pt x="2670353" y="632174"/>
                  <a:pt x="2670353" y="665350"/>
                </a:cubicBezTo>
                <a:cubicBezTo>
                  <a:pt x="2670353" y="698526"/>
                  <a:pt x="2670353" y="715114"/>
                  <a:pt x="2670353" y="715114"/>
                </a:cubicBezTo>
                <a:lnTo>
                  <a:pt x="2670353" y="907205"/>
                </a:lnTo>
                <a:lnTo>
                  <a:pt x="2670353" y="914172"/>
                </a:lnTo>
                <a:cubicBezTo>
                  <a:pt x="2670353" y="926115"/>
                  <a:pt x="2670602" y="937810"/>
                  <a:pt x="2671100" y="949256"/>
                </a:cubicBezTo>
                <a:cubicBezTo>
                  <a:pt x="2671598" y="960702"/>
                  <a:pt x="2673505" y="970903"/>
                  <a:pt x="2676823" y="979861"/>
                </a:cubicBezTo>
                <a:cubicBezTo>
                  <a:pt x="2680804" y="990146"/>
                  <a:pt x="2685448" y="995288"/>
                  <a:pt x="2690757" y="995288"/>
                </a:cubicBezTo>
                <a:cubicBezTo>
                  <a:pt x="2718957" y="995288"/>
                  <a:pt x="2745829" y="977705"/>
                  <a:pt x="2771375" y="942538"/>
                </a:cubicBezTo>
                <a:cubicBezTo>
                  <a:pt x="2782323" y="927277"/>
                  <a:pt x="2793438" y="907703"/>
                  <a:pt x="2804717" y="883816"/>
                </a:cubicBezTo>
                <a:cubicBezTo>
                  <a:pt x="2814339" y="863246"/>
                  <a:pt x="2823959" y="840189"/>
                  <a:pt x="2833581" y="814643"/>
                </a:cubicBezTo>
                <a:cubicBezTo>
                  <a:pt x="2834908" y="811989"/>
                  <a:pt x="2840299" y="812487"/>
                  <a:pt x="2849754" y="816136"/>
                </a:cubicBezTo>
                <a:cubicBezTo>
                  <a:pt x="2859209" y="819785"/>
                  <a:pt x="2863273" y="822771"/>
                  <a:pt x="2861946" y="825094"/>
                </a:cubicBezTo>
                <a:cubicBezTo>
                  <a:pt x="2850335" y="855284"/>
                  <a:pt x="2840382" y="879171"/>
                  <a:pt x="2832088" y="896754"/>
                </a:cubicBezTo>
                <a:cubicBezTo>
                  <a:pt x="2820476" y="920973"/>
                  <a:pt x="2808367" y="942040"/>
                  <a:pt x="2795760" y="959955"/>
                </a:cubicBezTo>
                <a:cubicBezTo>
                  <a:pt x="2764242" y="1003748"/>
                  <a:pt x="2729241" y="1025644"/>
                  <a:pt x="2690757" y="1025644"/>
                </a:cubicBezTo>
                <a:cubicBezTo>
                  <a:pt x="2657912" y="1025644"/>
                  <a:pt x="2632864" y="1015360"/>
                  <a:pt x="2615613" y="994790"/>
                </a:cubicBezTo>
                <a:cubicBezTo>
                  <a:pt x="2604664" y="982515"/>
                  <a:pt x="2598361" y="969245"/>
                  <a:pt x="2596702" y="954979"/>
                </a:cubicBezTo>
                <a:cubicBezTo>
                  <a:pt x="2595043" y="940713"/>
                  <a:pt x="2594380" y="926945"/>
                  <a:pt x="2594712" y="913674"/>
                </a:cubicBezTo>
                <a:lnTo>
                  <a:pt x="2594712" y="907205"/>
                </a:lnTo>
                <a:cubicBezTo>
                  <a:pt x="2594712" y="907205"/>
                  <a:pt x="2594712" y="897252"/>
                  <a:pt x="2594712" y="877346"/>
                </a:cubicBezTo>
                <a:cubicBezTo>
                  <a:pt x="2594712" y="867393"/>
                  <a:pt x="2594712" y="856922"/>
                  <a:pt x="2594712" y="845933"/>
                </a:cubicBezTo>
                <a:lnTo>
                  <a:pt x="2594712" y="827779"/>
                </a:lnTo>
                <a:lnTo>
                  <a:pt x="2582160" y="861173"/>
                </a:lnTo>
                <a:cubicBezTo>
                  <a:pt x="2577266" y="873116"/>
                  <a:pt x="2572000" y="884977"/>
                  <a:pt x="2566360" y="896754"/>
                </a:cubicBezTo>
                <a:cubicBezTo>
                  <a:pt x="2554748" y="921637"/>
                  <a:pt x="2542473" y="942704"/>
                  <a:pt x="2529534" y="959955"/>
                </a:cubicBezTo>
                <a:cubicBezTo>
                  <a:pt x="2498680" y="1003748"/>
                  <a:pt x="2463679" y="1025644"/>
                  <a:pt x="2424531" y="1025644"/>
                </a:cubicBezTo>
                <a:cubicBezTo>
                  <a:pt x="2392018" y="1025644"/>
                  <a:pt x="2366970" y="1015360"/>
                  <a:pt x="2349387" y="994790"/>
                </a:cubicBezTo>
                <a:cubicBezTo>
                  <a:pt x="2338771" y="982515"/>
                  <a:pt x="2332633" y="969245"/>
                  <a:pt x="2330974" y="954979"/>
                </a:cubicBezTo>
                <a:cubicBezTo>
                  <a:pt x="2329315" y="940713"/>
                  <a:pt x="2328486" y="926945"/>
                  <a:pt x="2328486" y="913674"/>
                </a:cubicBezTo>
                <a:cubicBezTo>
                  <a:pt x="2328486" y="913674"/>
                  <a:pt x="2328486" y="912596"/>
                  <a:pt x="2328486" y="910440"/>
                </a:cubicBezTo>
                <a:cubicBezTo>
                  <a:pt x="2328486" y="908283"/>
                  <a:pt x="2328486" y="907205"/>
                  <a:pt x="2328486" y="907205"/>
                </a:cubicBezTo>
                <a:cubicBezTo>
                  <a:pt x="2328486" y="907205"/>
                  <a:pt x="2328486" y="902063"/>
                  <a:pt x="2328486" y="891778"/>
                </a:cubicBezTo>
                <a:cubicBezTo>
                  <a:pt x="2328486" y="881493"/>
                  <a:pt x="2328486" y="876351"/>
                  <a:pt x="2328486" y="876351"/>
                </a:cubicBezTo>
                <a:cubicBezTo>
                  <a:pt x="2328486" y="876351"/>
                  <a:pt x="2328486" y="866149"/>
                  <a:pt x="2328486" y="845746"/>
                </a:cubicBezTo>
                <a:cubicBezTo>
                  <a:pt x="2328486" y="825343"/>
                  <a:pt x="2328486" y="815141"/>
                  <a:pt x="2328486" y="815141"/>
                </a:cubicBezTo>
                <a:cubicBezTo>
                  <a:pt x="2328486" y="815141"/>
                  <a:pt x="2328486" y="803031"/>
                  <a:pt x="2328486" y="778813"/>
                </a:cubicBezTo>
                <a:cubicBezTo>
                  <a:pt x="2328486" y="754594"/>
                  <a:pt x="2328486" y="742485"/>
                  <a:pt x="2328486" y="742485"/>
                </a:cubicBezTo>
                <a:cubicBezTo>
                  <a:pt x="2328486" y="730541"/>
                  <a:pt x="2327988" y="718515"/>
                  <a:pt x="2326993" y="706406"/>
                </a:cubicBezTo>
                <a:cubicBezTo>
                  <a:pt x="2325998" y="694296"/>
                  <a:pt x="2323510" y="683099"/>
                  <a:pt x="2319528" y="672815"/>
                </a:cubicBezTo>
                <a:cubicBezTo>
                  <a:pt x="2312893" y="653904"/>
                  <a:pt x="2299954" y="644449"/>
                  <a:pt x="2280712" y="644449"/>
                </a:cubicBezTo>
                <a:cubicBezTo>
                  <a:pt x="2254503" y="644781"/>
                  <a:pt x="2231943" y="654319"/>
                  <a:pt x="2213033" y="673063"/>
                </a:cubicBezTo>
                <a:cubicBezTo>
                  <a:pt x="2194122" y="691808"/>
                  <a:pt x="2180852" y="706654"/>
                  <a:pt x="2173221" y="717603"/>
                </a:cubicBezTo>
                <a:cubicBezTo>
                  <a:pt x="2158292" y="740162"/>
                  <a:pt x="2141703" y="772758"/>
                  <a:pt x="2123457" y="815390"/>
                </a:cubicBezTo>
                <a:lnTo>
                  <a:pt x="2114001" y="838183"/>
                </a:lnTo>
                <a:lnTo>
                  <a:pt x="2114001" y="1025644"/>
                </a:lnTo>
                <a:lnTo>
                  <a:pt x="2037862" y="1025644"/>
                </a:lnTo>
                <a:lnTo>
                  <a:pt x="2037862" y="732532"/>
                </a:lnTo>
                <a:cubicBezTo>
                  <a:pt x="2030563" y="747129"/>
                  <a:pt x="2023181" y="761976"/>
                  <a:pt x="2015717" y="777071"/>
                </a:cubicBezTo>
                <a:cubicBezTo>
                  <a:pt x="2008252" y="792166"/>
                  <a:pt x="2000539" y="807676"/>
                  <a:pt x="1992576" y="823601"/>
                </a:cubicBezTo>
                <a:lnTo>
                  <a:pt x="1966201" y="810164"/>
                </a:lnTo>
                <a:cubicBezTo>
                  <a:pt x="1978808" y="784287"/>
                  <a:pt x="1991083" y="759156"/>
                  <a:pt x="2003027" y="734771"/>
                </a:cubicBezTo>
                <a:cubicBezTo>
                  <a:pt x="2014970" y="710387"/>
                  <a:pt x="2026582" y="686417"/>
                  <a:pt x="2037862" y="662862"/>
                </a:cubicBezTo>
                <a:lnTo>
                  <a:pt x="2037862" y="350839"/>
                </a:lnTo>
                <a:cubicBezTo>
                  <a:pt x="2037862" y="301738"/>
                  <a:pt x="2041180" y="257282"/>
                  <a:pt x="2047815" y="217470"/>
                </a:cubicBezTo>
                <a:cubicBezTo>
                  <a:pt x="2055777" y="171355"/>
                  <a:pt x="2070209" y="128060"/>
                  <a:pt x="2091110" y="87585"/>
                </a:cubicBezTo>
                <a:cubicBezTo>
                  <a:pt x="2106703" y="58722"/>
                  <a:pt x="2129428" y="35167"/>
                  <a:pt x="2159287" y="16920"/>
                </a:cubicBezTo>
                <a:cubicBezTo>
                  <a:pt x="2160282" y="16256"/>
                  <a:pt x="2166088" y="13436"/>
                  <a:pt x="2176705" y="8460"/>
                </a:cubicBezTo>
                <a:cubicBezTo>
                  <a:pt x="2190265" y="2613"/>
                  <a:pt x="2202893" y="241"/>
                  <a:pt x="2214588" y="1345"/>
                </a:cubicBezTo>
                <a:close/>
                <a:moveTo>
                  <a:pt x="441410" y="0"/>
                </a:moveTo>
                <a:lnTo>
                  <a:pt x="441410" y="30356"/>
                </a:lnTo>
                <a:cubicBezTo>
                  <a:pt x="354489" y="30356"/>
                  <a:pt x="276690" y="53248"/>
                  <a:pt x="208016" y="99031"/>
                </a:cubicBezTo>
                <a:cubicBezTo>
                  <a:pt x="180480" y="117278"/>
                  <a:pt x="153524" y="143819"/>
                  <a:pt x="127148" y="178654"/>
                </a:cubicBezTo>
                <a:cubicBezTo>
                  <a:pt x="100773" y="213489"/>
                  <a:pt x="87420" y="259107"/>
                  <a:pt x="87088" y="315506"/>
                </a:cubicBezTo>
                <a:cubicBezTo>
                  <a:pt x="87088" y="415367"/>
                  <a:pt x="149626" y="474586"/>
                  <a:pt x="274700" y="493165"/>
                </a:cubicBezTo>
                <a:cubicBezTo>
                  <a:pt x="278681" y="493829"/>
                  <a:pt x="284984" y="494492"/>
                  <a:pt x="293610" y="495156"/>
                </a:cubicBezTo>
                <a:cubicBezTo>
                  <a:pt x="310198" y="400935"/>
                  <a:pt x="347190" y="309866"/>
                  <a:pt x="404585" y="221949"/>
                </a:cubicBezTo>
                <a:cubicBezTo>
                  <a:pt x="418519" y="201048"/>
                  <a:pt x="437346" y="176746"/>
                  <a:pt x="461067" y="149044"/>
                </a:cubicBezTo>
                <a:cubicBezTo>
                  <a:pt x="484788" y="121342"/>
                  <a:pt x="513735" y="95382"/>
                  <a:pt x="547906" y="71163"/>
                </a:cubicBezTo>
                <a:cubicBezTo>
                  <a:pt x="613264" y="24384"/>
                  <a:pt x="679782" y="663"/>
                  <a:pt x="747462" y="0"/>
                </a:cubicBezTo>
                <a:cubicBezTo>
                  <a:pt x="802866" y="0"/>
                  <a:pt x="838199" y="25546"/>
                  <a:pt x="853460" y="76637"/>
                </a:cubicBezTo>
                <a:cubicBezTo>
                  <a:pt x="868057" y="128724"/>
                  <a:pt x="857441" y="188773"/>
                  <a:pt x="821611" y="256784"/>
                </a:cubicBezTo>
                <a:cubicBezTo>
                  <a:pt x="783126" y="330104"/>
                  <a:pt x="724902" y="390982"/>
                  <a:pt x="646937" y="439420"/>
                </a:cubicBezTo>
                <a:cubicBezTo>
                  <a:pt x="616747" y="458330"/>
                  <a:pt x="577516" y="475996"/>
                  <a:pt x="529245" y="492419"/>
                </a:cubicBezTo>
                <a:cubicBezTo>
                  <a:pt x="480973" y="508841"/>
                  <a:pt x="429633" y="519540"/>
                  <a:pt x="375224" y="524517"/>
                </a:cubicBezTo>
                <a:cubicBezTo>
                  <a:pt x="370247" y="568973"/>
                  <a:pt x="369086" y="616747"/>
                  <a:pt x="371740" y="667838"/>
                </a:cubicBezTo>
                <a:cubicBezTo>
                  <a:pt x="374394" y="718930"/>
                  <a:pt x="382854" y="767201"/>
                  <a:pt x="397120" y="812653"/>
                </a:cubicBezTo>
                <a:cubicBezTo>
                  <a:pt x="411386" y="858104"/>
                  <a:pt x="432204" y="897501"/>
                  <a:pt x="459575" y="930843"/>
                </a:cubicBezTo>
                <a:cubicBezTo>
                  <a:pt x="486945" y="964185"/>
                  <a:pt x="523024" y="985169"/>
                  <a:pt x="567812" y="993795"/>
                </a:cubicBezTo>
                <a:cubicBezTo>
                  <a:pt x="581746" y="996117"/>
                  <a:pt x="590704" y="997279"/>
                  <a:pt x="594685" y="997279"/>
                </a:cubicBezTo>
                <a:cubicBezTo>
                  <a:pt x="646772" y="997279"/>
                  <a:pt x="693882" y="981686"/>
                  <a:pt x="736016" y="950500"/>
                </a:cubicBezTo>
                <a:cubicBezTo>
                  <a:pt x="779477" y="918319"/>
                  <a:pt x="806847" y="876683"/>
                  <a:pt x="818127" y="825591"/>
                </a:cubicBezTo>
                <a:cubicBezTo>
                  <a:pt x="829075" y="775827"/>
                  <a:pt x="821776" y="733030"/>
                  <a:pt x="796231" y="697199"/>
                </a:cubicBezTo>
                <a:cubicBezTo>
                  <a:pt x="773339" y="666677"/>
                  <a:pt x="743314" y="649259"/>
                  <a:pt x="706157" y="644947"/>
                </a:cubicBezTo>
                <a:cubicBezTo>
                  <a:pt x="668668" y="640965"/>
                  <a:pt x="636155" y="651250"/>
                  <a:pt x="608619" y="675800"/>
                </a:cubicBezTo>
                <a:cubicBezTo>
                  <a:pt x="575443" y="705659"/>
                  <a:pt x="558855" y="754760"/>
                  <a:pt x="558855" y="823103"/>
                </a:cubicBezTo>
                <a:lnTo>
                  <a:pt x="528498" y="823103"/>
                </a:lnTo>
                <a:cubicBezTo>
                  <a:pt x="528498" y="772012"/>
                  <a:pt x="535051" y="734025"/>
                  <a:pt x="548155" y="709143"/>
                </a:cubicBezTo>
                <a:cubicBezTo>
                  <a:pt x="561260" y="684260"/>
                  <a:pt x="574779" y="665682"/>
                  <a:pt x="588713" y="653406"/>
                </a:cubicBezTo>
                <a:cubicBezTo>
                  <a:pt x="622553" y="622884"/>
                  <a:pt x="662696" y="610111"/>
                  <a:pt x="709143" y="615088"/>
                </a:cubicBezTo>
                <a:cubicBezTo>
                  <a:pt x="756253" y="620396"/>
                  <a:pt x="793411" y="641795"/>
                  <a:pt x="820615" y="679284"/>
                </a:cubicBezTo>
                <a:cubicBezTo>
                  <a:pt x="830900" y="694213"/>
                  <a:pt x="839857" y="714783"/>
                  <a:pt x="847488" y="740992"/>
                </a:cubicBezTo>
                <a:cubicBezTo>
                  <a:pt x="855119" y="767201"/>
                  <a:pt x="855119" y="797557"/>
                  <a:pt x="847488" y="832061"/>
                </a:cubicBezTo>
                <a:cubicBezTo>
                  <a:pt x="835213" y="890119"/>
                  <a:pt x="804027" y="937727"/>
                  <a:pt x="753931" y="974885"/>
                </a:cubicBezTo>
                <a:cubicBezTo>
                  <a:pt x="707484" y="1009720"/>
                  <a:pt x="654402" y="1027303"/>
                  <a:pt x="594685" y="1027635"/>
                </a:cubicBezTo>
                <a:cubicBezTo>
                  <a:pt x="594353" y="1027635"/>
                  <a:pt x="594021" y="1027635"/>
                  <a:pt x="593690" y="1027635"/>
                </a:cubicBezTo>
                <a:cubicBezTo>
                  <a:pt x="593358" y="1027635"/>
                  <a:pt x="593192" y="1027635"/>
                  <a:pt x="593192" y="1027635"/>
                </a:cubicBezTo>
                <a:cubicBezTo>
                  <a:pt x="593192" y="1027635"/>
                  <a:pt x="593109" y="1027635"/>
                  <a:pt x="592943" y="1027635"/>
                </a:cubicBezTo>
                <a:cubicBezTo>
                  <a:pt x="592777" y="1027635"/>
                  <a:pt x="592694" y="1027635"/>
                  <a:pt x="592694" y="1027635"/>
                </a:cubicBezTo>
                <a:cubicBezTo>
                  <a:pt x="572789" y="1027635"/>
                  <a:pt x="553878" y="1026308"/>
                  <a:pt x="535963" y="1023654"/>
                </a:cubicBezTo>
                <a:cubicBezTo>
                  <a:pt x="427808" y="1005075"/>
                  <a:pt x="353659" y="935239"/>
                  <a:pt x="313516" y="814146"/>
                </a:cubicBezTo>
                <a:cubicBezTo>
                  <a:pt x="284321" y="726892"/>
                  <a:pt x="276193" y="631013"/>
                  <a:pt x="289131" y="526507"/>
                </a:cubicBezTo>
                <a:cubicBezTo>
                  <a:pt x="272543" y="526175"/>
                  <a:pt x="257614" y="525014"/>
                  <a:pt x="244344" y="523024"/>
                </a:cubicBezTo>
                <a:cubicBezTo>
                  <a:pt x="164057" y="512739"/>
                  <a:pt x="102349" y="488023"/>
                  <a:pt x="59220" y="448875"/>
                </a:cubicBezTo>
                <a:cubicBezTo>
                  <a:pt x="19740" y="412713"/>
                  <a:pt x="0" y="368091"/>
                  <a:pt x="0" y="315009"/>
                </a:cubicBezTo>
                <a:cubicBezTo>
                  <a:pt x="664" y="212494"/>
                  <a:pt x="52253" y="131876"/>
                  <a:pt x="154768" y="73154"/>
                </a:cubicBezTo>
                <a:cubicBezTo>
                  <a:pt x="238703" y="25048"/>
                  <a:pt x="334251" y="663"/>
                  <a:pt x="44141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8BA713-2BDC-46B6-8671-7326B951302B}"/>
              </a:ext>
            </a:extLst>
          </p:cNvPr>
          <p:cNvCxnSpPr>
            <a:cxnSpLocks/>
          </p:cNvCxnSpPr>
          <p:nvPr/>
        </p:nvCxnSpPr>
        <p:spPr>
          <a:xfrm flipH="1">
            <a:off x="4762160" y="4658450"/>
            <a:ext cx="178637" cy="2204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4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68">
        <p:fade/>
      </p:transition>
    </mc:Choice>
    <mc:Fallback xmlns="">
      <p:transition spd="med" advTm="12468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167539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Luyện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viết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thêm</a:t>
            </a:r>
            <a:endParaRPr lang="en-US" sz="4267" kern="0" dirty="0">
              <a:solidFill>
                <a:sysClr val="windowText" lastClr="00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6918" y="1257302"/>
            <a:ext cx="3858163" cy="3858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AD6802-195F-4DEF-BA56-4CC22CF226DD}"/>
              </a:ext>
            </a:extLst>
          </p:cNvPr>
          <p:cNvSpPr txBox="1"/>
          <p:nvPr/>
        </p:nvSpPr>
        <p:spPr>
          <a:xfrm>
            <a:off x="1816924" y="5812877"/>
            <a:ext cx="10043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HP001 4 hàng" panose="020B0603050302020204" pitchFamily="34" charset="0"/>
              </a:rPr>
              <a:t>Có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công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mài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sắt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có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ngày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nên</a:t>
            </a:r>
            <a:r>
              <a:rPr lang="en-US" sz="4800" b="1" dirty="0">
                <a:latin typeface="HP001 4 hàng" panose="020B0603050302020204" pitchFamily="34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</a:rPr>
              <a:t>kim</a:t>
            </a:r>
            <a:r>
              <a:rPr lang="en-US" sz="4800" dirty="0">
                <a:latin typeface="HP001 4 hàng" panose="020B0603050302020204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40A767-0387-4FFF-A0D1-405EF506DA3F}"/>
              </a:ext>
            </a:extLst>
          </p:cNvPr>
          <p:cNvCxnSpPr>
            <a:cxnSpLocks/>
          </p:cNvCxnSpPr>
          <p:nvPr/>
        </p:nvCxnSpPr>
        <p:spPr>
          <a:xfrm flipH="1">
            <a:off x="2338388" y="6107906"/>
            <a:ext cx="126207" cy="1738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410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448">
        <p:fade/>
      </p:transition>
    </mc:Choice>
    <mc:Fallback xmlns="">
      <p:transition spd="med" advTm="474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ver Blog Tistory Naver Blog Daum PNG, Clipart, Background Green, Baize,  Blackboard, Blog, Bulletin Board Free">
            <a:extLst>
              <a:ext uri="{FF2B5EF4-FFF2-40B4-BE49-F238E27FC236}">
                <a16:creationId xmlns:a16="http://schemas.microsoft.com/office/drawing/2014/main" id="{E2960F64-A3F2-46FF-95BE-40DED035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09244"/>
            <a:ext cx="8655050" cy="60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B258D-EFD3-4E7E-B88C-4933DA0CE16C}"/>
              </a:ext>
            </a:extLst>
          </p:cNvPr>
          <p:cNvSpPr txBox="1"/>
          <p:nvPr/>
        </p:nvSpPr>
        <p:spPr>
          <a:xfrm>
            <a:off x="2278117" y="1714500"/>
            <a:ext cx="76357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Dặn</a:t>
            </a:r>
            <a:r>
              <a:rPr lang="en-US" sz="4000" b="1" u="sng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dò</a:t>
            </a:r>
            <a:endParaRPr lang="en-US" sz="4000" b="1" u="sng" dirty="0">
              <a:solidFill>
                <a:schemeClr val="bg1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Rèn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thêm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C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vở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tục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ngữ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bắt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đầu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c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rồi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đẹp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43409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7">
        <p:fade/>
      </p:transition>
    </mc:Choice>
    <mc:Fallback xmlns="">
      <p:transition spd="med" advTm="12217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8521446" y="1645275"/>
            <a:ext cx="1868552" cy="2438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6" y="1925782"/>
            <a:ext cx="10778947" cy="2898266"/>
          </a:xfrm>
          <a:prstGeom prst="rect">
            <a:avLst/>
          </a:prstGeom>
        </p:spPr>
      </p:pic>
      <p:pic>
        <p:nvPicPr>
          <p:cNvPr id="2" name="Goodbye Boys and Girls - English song for Kids . Toddlers - Lingokids (1)">
            <a:hlinkClick r:id="" action="ppaction://media"/>
            <a:extLst>
              <a:ext uri="{FF2B5EF4-FFF2-40B4-BE49-F238E27FC236}">
                <a16:creationId xmlns:a16="http://schemas.microsoft.com/office/drawing/2014/main" id="{92F3A5E4-26C9-4A47-8B26-AB358C621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882" end="43038.9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9808" y="70203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2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100"/>
    </mc:Choice>
    <mc:Fallback xmlns="">
      <p:transition advClick="0" advTm="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2"/>
        <p14:stopEvt time="914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ver Blog Tistory Naver Blog Daum PNG, Clipart, Background Green, Baize,  Blackboard, Blog, Bulletin Board Free">
            <a:extLst>
              <a:ext uri="{FF2B5EF4-FFF2-40B4-BE49-F238E27FC236}">
                <a16:creationId xmlns:a16="http://schemas.microsoft.com/office/drawing/2014/main" id="{E2960F64-A3F2-46FF-95BE-40DED035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09244"/>
            <a:ext cx="8655050" cy="60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3B258D-EFD3-4E7E-B88C-4933DA0CE16C}"/>
              </a:ext>
            </a:extLst>
          </p:cNvPr>
          <p:cNvSpPr txBox="1"/>
          <p:nvPr/>
        </p:nvSpPr>
        <p:spPr>
          <a:xfrm>
            <a:off x="4838699" y="1227905"/>
            <a:ext cx="2854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257BEB-7589-40A7-B5B0-23652D813596}"/>
              </a:ext>
            </a:extLst>
          </p:cNvPr>
          <p:cNvCxnSpPr>
            <a:cxnSpLocks/>
          </p:cNvCxnSpPr>
          <p:nvPr/>
        </p:nvCxnSpPr>
        <p:spPr>
          <a:xfrm>
            <a:off x="5171090" y="1778000"/>
            <a:ext cx="202302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2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29">
        <p:fade/>
      </p:transition>
    </mc:Choice>
    <mc:Fallback xmlns="">
      <p:transition spd="med" advTm="5629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ver Blog Tistory Naver Blog Daum PNG, Clipart, Background Green, Baize,  Blackboard, Blog, Bulletin Board Free">
            <a:extLst>
              <a:ext uri="{FF2B5EF4-FFF2-40B4-BE49-F238E27FC236}">
                <a16:creationId xmlns:a16="http://schemas.microsoft.com/office/drawing/2014/main" id="{E2960F64-A3F2-46FF-95BE-40DED035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09244"/>
            <a:ext cx="8655050" cy="60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FB089D-1203-4107-B34B-7C7FBE835742}"/>
              </a:ext>
            </a:extLst>
          </p:cNvPr>
          <p:cNvSpPr txBox="1"/>
          <p:nvPr/>
        </p:nvSpPr>
        <p:spPr>
          <a:xfrm>
            <a:off x="2439962" y="2020715"/>
            <a:ext cx="62960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Nêu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tên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con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vật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bắt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đầu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bằng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chữ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cái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F9FF89-5198-48F5-B29E-52F16542DAE4}"/>
              </a:ext>
            </a:extLst>
          </p:cNvPr>
          <p:cNvSpPr/>
          <p:nvPr/>
        </p:nvSpPr>
        <p:spPr>
          <a:xfrm>
            <a:off x="2059477" y="1059543"/>
            <a:ext cx="80569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Trò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chơi:Ai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nhanh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trí</a:t>
            </a:r>
            <a:endParaRPr lang="en-US" sz="4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3811C-AED3-4B55-B04B-28C2F72FFECF}"/>
              </a:ext>
            </a:extLst>
          </p:cNvPr>
          <p:cNvSpPr/>
          <p:nvPr/>
        </p:nvSpPr>
        <p:spPr>
          <a:xfrm>
            <a:off x="2784473" y="5654341"/>
            <a:ext cx="5102489" cy="22672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24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rgbClr val="FF0000"/>
              </a:gs>
            </a:gsLst>
            <a:lin ang="0" scaled="1"/>
            <a:tileRect/>
          </a:gradFill>
          <a:effectLst>
            <a:glow rad="76200">
              <a:schemeClr val="accent3">
                <a:lumMod val="20000"/>
                <a:lumOff val="80000"/>
                <a:alpha val="2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6AD972D-00DE-4E49-A707-D70E2D38E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714798" y="2936585"/>
            <a:ext cx="2692729" cy="297974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9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9590BF7D-B99C-4163-BC2A-CBF9B4F6A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0000" end="22824.6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-7810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850">
        <p:fade/>
      </p:transition>
    </mc:Choice>
    <mc:Fallback xmlns="">
      <p:transition spd="med" advTm="26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1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" grpId="0"/>
      <p:bldP spid="4" grpId="0"/>
      <p:bldP spid="3" grpId="0" animBg="1"/>
      <p:bldP spid="3" grpId="1" animBg="1"/>
    </p:bldLst>
  </p:timing>
  <p:extLst>
    <p:ext uri="{E180D4A7-C9FB-4DFB-919C-405C955672EB}">
      <p14:showEvtLst xmlns:p14="http://schemas.microsoft.com/office/powerpoint/2010/main">
        <p14:playEvt time="10961" objId="29"/>
        <p14:stopEvt time="26022" objId="2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ver Blog Tistory Naver Blog Daum PNG, Clipart, Background Green, Baize,  Blackboard, Blog, Bulletin Board Free">
            <a:extLst>
              <a:ext uri="{FF2B5EF4-FFF2-40B4-BE49-F238E27FC236}">
                <a16:creationId xmlns:a16="http://schemas.microsoft.com/office/drawing/2014/main" id="{E2960F64-A3F2-46FF-95BE-40DED035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09244"/>
            <a:ext cx="8655050" cy="60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FB089D-1203-4107-B34B-7C7FBE835742}"/>
              </a:ext>
            </a:extLst>
          </p:cNvPr>
          <p:cNvSpPr txBox="1"/>
          <p:nvPr/>
        </p:nvSpPr>
        <p:spPr>
          <a:xfrm>
            <a:off x="2439962" y="2020715"/>
            <a:ext cx="62960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Nêu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tên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các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con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vật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bắt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đầu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bằng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chữ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cái</a:t>
            </a:r>
            <a:r>
              <a:rPr lang="en-US" sz="5400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Eras Medium ITC" panose="020B0602030504020804" pitchFamily="34" charset="0"/>
                <a:cs typeface="Arial" panose="020B0604020202020204" pitchFamily="34" charset="0"/>
              </a:rPr>
              <a:t> C.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F9FF89-5198-48F5-B29E-52F16542DAE4}"/>
              </a:ext>
            </a:extLst>
          </p:cNvPr>
          <p:cNvSpPr/>
          <p:nvPr/>
        </p:nvSpPr>
        <p:spPr>
          <a:xfrm>
            <a:off x="2059477" y="1059543"/>
            <a:ext cx="80569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Trò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chơi:Ai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nhanh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trí</a:t>
            </a:r>
            <a:endParaRPr lang="en-US" sz="4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6AD972D-00DE-4E49-A707-D70E2D38E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14798" y="2936585"/>
            <a:ext cx="2692729" cy="2979744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9" name="LittleGirlBeatInstrumental-V.A-2918581">
            <a:hlinkClick r:id="" action="ppaction://media"/>
            <a:extLst>
              <a:ext uri="{FF2B5EF4-FFF2-40B4-BE49-F238E27FC236}">
                <a16:creationId xmlns:a16="http://schemas.microsoft.com/office/drawing/2014/main" id="{9590BF7D-B99C-4163-BC2A-CBF9B4F6AE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22824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9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771">
        <p:fade/>
      </p:transition>
    </mc:Choice>
    <mc:Fallback xmlns="">
      <p:transition spd="med" advTm="6771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ver Blog Tistory Naver Blog Daum PNG, Clipart, Background Green, Baize,  Blackboard, Blog, Bulletin Board Free">
            <a:extLst>
              <a:ext uri="{FF2B5EF4-FFF2-40B4-BE49-F238E27FC236}">
                <a16:creationId xmlns:a16="http://schemas.microsoft.com/office/drawing/2014/main" id="{E2960F64-A3F2-46FF-95BE-40DED035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09244"/>
            <a:ext cx="8655050" cy="60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earn How Gill Filaments Work in Fish">
            <a:extLst>
              <a:ext uri="{FF2B5EF4-FFF2-40B4-BE49-F238E27FC236}">
                <a16:creationId xmlns:a16="http://schemas.microsoft.com/office/drawing/2014/main" id="{8CAE5997-11B2-41AC-A1DC-3A39F605F3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90" b="99454" l="6522" r="99638">
                        <a14:foregroundMark x1="7246" y1="45902" x2="7246" y2="45902"/>
                        <a14:foregroundMark x1="65217" y1="31694" x2="65217" y2="31694"/>
                        <a14:foregroundMark x1="66304" y1="34973" x2="65580" y2="31148"/>
                        <a14:foregroundMark x1="67029" y1="34973" x2="66304" y2="34973"/>
                        <a14:foregroundMark x1="64493" y1="30055" x2="64493" y2="30055"/>
                        <a14:foregroundMark x1="64855" y1="31148" x2="66304" y2="33880"/>
                        <a14:backgroundMark x1="84143" y1="30830" x2="86957" y2="31148"/>
                        <a14:backgroundMark x1="72464" y1="29508" x2="73517" y2="29627"/>
                        <a14:backgroundMark x1="83110" y1="40392" x2="83170" y2="40134"/>
                        <a14:backgroundMark x1="65580" y1="65027" x2="65580" y2="65027"/>
                        <a14:backgroundMark x1="73913" y1="56284" x2="56884" y2="69399"/>
                        <a14:backgroundMark x1="56884" y1="69399" x2="64130" y2="93989"/>
                        <a14:backgroundMark x1="64130" y1="93989" x2="76087" y2="99454"/>
                        <a14:backgroundMark x1="76087" y1="99454" x2="89493" y2="92350"/>
                        <a14:backgroundMark x1="89493" y1="92350" x2="90217" y2="71585"/>
                        <a14:backgroundMark x1="90217" y1="71585" x2="84420" y2="56284"/>
                        <a14:backgroundMark x1="84420" y1="56284" x2="75000" y2="55191"/>
                        <a14:backgroundMark x1="75000" y1="55191" x2="74275" y2="56284"/>
                        <a14:backgroundMark x1="80435" y1="56831" x2="69565" y2="69945"/>
                        <a14:backgroundMark x1="69565" y1="69945" x2="67754" y2="92350"/>
                        <a14:backgroundMark x1="67754" y1="92350" x2="82246" y2="85246"/>
                        <a14:backgroundMark x1="82246" y1="85246" x2="82609" y2="59563"/>
                        <a14:backgroundMark x1="65580" y1="82514" x2="60870" y2="95628"/>
                        <a14:backgroundMark x1="60870" y1="95628" x2="73188" y2="84153"/>
                        <a14:backgroundMark x1="73188" y1="84153" x2="62681" y2="69945"/>
                        <a14:backgroundMark x1="62681" y1="69945" x2="60145" y2="69945"/>
                        <a14:backgroundMark x1="90580" y1="77596" x2="83696" y2="96175"/>
                        <a14:backgroundMark x1="83696" y1="96175" x2="96014" y2="64481"/>
                        <a14:backgroundMark x1="96014" y1="64481" x2="96739" y2="63388"/>
                        <a14:backgroundMark x1="99275" y1="68306" x2="90580" y2="90164"/>
                        <a14:backgroundMark x1="90580" y1="90164" x2="90217" y2="99454"/>
                        <a14:backgroundMark x1="91304" y1="86885" x2="96739" y2="99454"/>
                        <a14:backgroundMark x1="94203" y1="87978" x2="88043" y2="98361"/>
                        <a14:backgroundMark x1="88043" y1="98361" x2="99638" y2="95082"/>
                        <a14:backgroundMark x1="99638" y1="95082" x2="98913" y2="91257"/>
                        <a14:backgroundMark x1="67444" y1="32719" x2="75000" y2="51366"/>
                        <a14:backgroundMark x1="77796" y1="52459" x2="84783" y2="55191"/>
                        <a14:backgroundMark x1="75000" y1="51366" x2="77796" y2="52459"/>
                        <a14:backgroundMark x1="84783" y1="55191" x2="97464" y2="39891"/>
                        <a14:backgroundMark x1="97464" y1="39891" x2="92754" y2="24044"/>
                        <a14:backgroundMark x1="92754" y1="24044" x2="72101" y2="26776"/>
                        <a14:backgroundMark x1="72101" y1="26776" x2="70888" y2="27691"/>
                        <a14:backgroundMark x1="78986" y1="23497" x2="74638" y2="42077"/>
                        <a14:backgroundMark x1="74638" y1="42077" x2="86232" y2="63934"/>
                        <a14:backgroundMark x1="86232" y1="63934" x2="95290" y2="56831"/>
                        <a14:backgroundMark x1="95290" y1="56831" x2="95652" y2="20765"/>
                        <a14:backgroundMark x1="95652" y1="20765" x2="80072" y2="27322"/>
                        <a14:backgroundMark x1="80072" y1="27322" x2="75362" y2="32240"/>
                        <a14:backgroundMark x1="84058" y1="26776" x2="80072" y2="48634"/>
                        <a14:backgroundMark x1="80072" y1="48634" x2="90942" y2="53005"/>
                        <a14:backgroundMark x1="90942" y1="53005" x2="98913" y2="40437"/>
                        <a14:backgroundMark x1="98913" y1="40437" x2="92029" y2="26230"/>
                        <a14:backgroundMark x1="92029" y1="26230" x2="79710" y2="38251"/>
                        <a14:backgroundMark x1="92029" y1="24590" x2="88406" y2="46995"/>
                        <a14:backgroundMark x1="88406" y1="46995" x2="98551" y2="55191"/>
                        <a14:backgroundMark x1="98551" y1="55191" x2="91667" y2="27322"/>
                        <a14:backgroundMark x1="91667" y1="27322" x2="88768" y2="29508"/>
                        <a14:backgroundMark x1="94565" y1="31148" x2="99275" y2="26230"/>
                        <a14:backgroundMark x1="96739" y1="27322" x2="93116" y2="31148"/>
                        <a14:backgroundMark x1="98551" y1="24590" x2="99638" y2="40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23" r="22105" b="18563"/>
          <a:stretch/>
        </p:blipFill>
        <p:spPr bwMode="auto">
          <a:xfrm>
            <a:off x="3552831" y="1473200"/>
            <a:ext cx="5086339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402CC-5350-4E50-B30D-D572250CED2F}"/>
              </a:ext>
            </a:extLst>
          </p:cNvPr>
          <p:cNvSpPr txBox="1"/>
          <p:nvPr/>
        </p:nvSpPr>
        <p:spPr>
          <a:xfrm>
            <a:off x="5313905" y="4928074"/>
            <a:ext cx="2458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56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84">
        <p:fade/>
      </p:transition>
    </mc:Choice>
    <mc:Fallback xmlns="">
      <p:transition spd="med" advTm="3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ver Blog Tistory Naver Blog Daum PNG, Clipart, Background Green, Baize,  Blackboard, Blog, Bulletin Board Free">
            <a:extLst>
              <a:ext uri="{FF2B5EF4-FFF2-40B4-BE49-F238E27FC236}">
                <a16:creationId xmlns:a16="http://schemas.microsoft.com/office/drawing/2014/main" id="{E2960F64-A3F2-46FF-95BE-40DED035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09244"/>
            <a:ext cx="8655050" cy="60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402CC-5350-4E50-B30D-D572250CED2F}"/>
              </a:ext>
            </a:extLst>
          </p:cNvPr>
          <p:cNvSpPr txBox="1"/>
          <p:nvPr/>
        </p:nvSpPr>
        <p:spPr>
          <a:xfrm>
            <a:off x="5021549" y="4928074"/>
            <a:ext cx="2148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cylla serrata - Alchetron, The Free Social Encyclopedia">
            <a:extLst>
              <a:ext uri="{FF2B5EF4-FFF2-40B4-BE49-F238E27FC236}">
                <a16:creationId xmlns:a16="http://schemas.microsoft.com/office/drawing/2014/main" id="{223B7AA8-0C50-4EB0-B502-386F5D877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9" b="89967" l="2659" r="97489">
                        <a14:foregroundMark x1="8124" y1="47324" x2="8124" y2="47324"/>
                        <a14:foregroundMark x1="9453" y1="48328" x2="9453" y2="48328"/>
                        <a14:foregroundMark x1="9158" y1="45987" x2="9158" y2="45987"/>
                        <a14:foregroundMark x1="2806" y1="59699" x2="2806" y2="59699"/>
                        <a14:foregroundMark x1="6352" y1="59365" x2="6352" y2="59365"/>
                        <a14:foregroundMark x1="90694" y1="70234" x2="90694" y2="70234"/>
                        <a14:foregroundMark x1="93944" y1="57023" x2="93944" y2="57023"/>
                        <a14:foregroundMark x1="97489" y1="58361" x2="97489" y2="58361"/>
                        <a14:foregroundMark x1="89956" y1="46823" x2="89956" y2="46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696" b="16164"/>
          <a:stretch/>
        </p:blipFill>
        <p:spPr bwMode="auto">
          <a:xfrm>
            <a:off x="3055145" y="1473200"/>
            <a:ext cx="6081711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2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48">
        <p:fade/>
      </p:transition>
    </mc:Choice>
    <mc:Fallback xmlns="">
      <p:transition spd="med" advTm="3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ver Blog Tistory Naver Blog Daum PNG, Clipart, Background Green, Baize,  Blackboard, Blog, Bulletin Board Free">
            <a:extLst>
              <a:ext uri="{FF2B5EF4-FFF2-40B4-BE49-F238E27FC236}">
                <a16:creationId xmlns:a16="http://schemas.microsoft.com/office/drawing/2014/main" id="{E2960F64-A3F2-46FF-95BE-40DED035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09244"/>
            <a:ext cx="8655050" cy="60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402CC-5350-4E50-B30D-D572250CED2F}"/>
              </a:ext>
            </a:extLst>
          </p:cNvPr>
          <p:cNvSpPr txBox="1"/>
          <p:nvPr/>
        </p:nvSpPr>
        <p:spPr>
          <a:xfrm>
            <a:off x="5154988" y="4928074"/>
            <a:ext cx="1882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igonya GIFs - Get the best GIF on GIPHY">
            <a:extLst>
              <a:ext uri="{FF2B5EF4-FFF2-40B4-BE49-F238E27FC236}">
                <a16:creationId xmlns:a16="http://schemas.microsoft.com/office/drawing/2014/main" id="{A6A87B74-B78B-431E-84EF-5F11C4052F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5" y="1160484"/>
            <a:ext cx="5391150" cy="376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02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37">
        <p:fade/>
      </p:transition>
    </mc:Choice>
    <mc:Fallback xmlns="">
      <p:transition spd="med" advTm="3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ver Blog Tistory Naver Blog Daum PNG, Clipart, Background Green, Baize,  Blackboard, Blog, Bulletin Board Free">
            <a:extLst>
              <a:ext uri="{FF2B5EF4-FFF2-40B4-BE49-F238E27FC236}">
                <a16:creationId xmlns:a16="http://schemas.microsoft.com/office/drawing/2014/main" id="{E2960F64-A3F2-46FF-95BE-40DED035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09244"/>
            <a:ext cx="8655050" cy="60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402CC-5350-4E50-B30D-D572250CED2F}"/>
              </a:ext>
            </a:extLst>
          </p:cNvPr>
          <p:cNvSpPr txBox="1"/>
          <p:nvPr/>
        </p:nvSpPr>
        <p:spPr>
          <a:xfrm>
            <a:off x="4863632" y="4928074"/>
            <a:ext cx="2464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Beautiful Peacock Dance GIF | Gfycat">
            <a:extLst>
              <a:ext uri="{FF2B5EF4-FFF2-40B4-BE49-F238E27FC236}">
                <a16:creationId xmlns:a16="http://schemas.microsoft.com/office/drawing/2014/main" id="{8440D016-5CB4-4CD8-8BB0-566BF8C4C3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160485"/>
            <a:ext cx="6985000" cy="380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7" descr="FIREWRK8">
            <a:extLst>
              <a:ext uri="{FF2B5EF4-FFF2-40B4-BE49-F238E27FC236}">
                <a16:creationId xmlns:a16="http://schemas.microsoft.com/office/drawing/2014/main" id="{FC17523D-49B6-4185-981D-2D1B94770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47" y="5085964"/>
            <a:ext cx="914400" cy="81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FIREWRK8">
            <a:extLst>
              <a:ext uri="{FF2B5EF4-FFF2-40B4-BE49-F238E27FC236}">
                <a16:creationId xmlns:a16="http://schemas.microsoft.com/office/drawing/2014/main" id="{7A1488FA-9733-47D3-B07F-92C3E8055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69" y="5149663"/>
            <a:ext cx="914400" cy="81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7" descr="FIREWRK8">
            <a:extLst>
              <a:ext uri="{FF2B5EF4-FFF2-40B4-BE49-F238E27FC236}">
                <a16:creationId xmlns:a16="http://schemas.microsoft.com/office/drawing/2014/main" id="{05BA5704-ECE8-4BBF-9259-DE1F4133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32" y="5149663"/>
            <a:ext cx="914400" cy="81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7" descr="FIREWRK8">
            <a:extLst>
              <a:ext uri="{FF2B5EF4-FFF2-40B4-BE49-F238E27FC236}">
                <a16:creationId xmlns:a16="http://schemas.microsoft.com/office/drawing/2014/main" id="{5702D2CE-6F5F-402B-8F29-D427F18DD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6" y="5124295"/>
            <a:ext cx="914400" cy="81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67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075">
        <p:fade/>
      </p:transition>
    </mc:Choice>
    <mc:Fallback xmlns="">
      <p:transition spd="med" advTm="1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8|1.1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3.3|7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|14.9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1.3|2.2|0.9|14.9|1.4|6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6102</TotalTime>
  <Words>1045</Words>
  <Application>Microsoft Office PowerPoint</Application>
  <PresentationFormat>Widescreen</PresentationFormat>
  <Paragraphs>82</Paragraphs>
  <Slides>25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等线 Light</vt:lpstr>
      <vt:lpstr>Arial</vt:lpstr>
      <vt:lpstr>Bellota Text</vt:lpstr>
      <vt:lpstr>Courier New</vt:lpstr>
      <vt:lpstr>Didact Gothic</vt:lpstr>
      <vt:lpstr>Eras Medium ITC</vt:lpstr>
      <vt:lpstr>HP001 4 hàng</vt:lpstr>
      <vt:lpstr>HP001 5 hàng</vt:lpstr>
      <vt:lpstr>HP001 5H</vt:lpstr>
      <vt:lpstr>Odibee Sans</vt:lpstr>
      <vt:lpstr>Tahoma</vt:lpstr>
      <vt:lpstr>Times New Roman</vt:lpstr>
      <vt:lpstr>https://www.freeppt7.com</vt:lpstr>
      <vt:lpstr>End of the School Year by Slidesgo</vt:lpstr>
      <vt:lpstr>1_End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My Computer</cp:lastModifiedBy>
  <cp:revision>326</cp:revision>
  <dcterms:created xsi:type="dcterms:W3CDTF">2018-07-11T14:17:32Z</dcterms:created>
  <dcterms:modified xsi:type="dcterms:W3CDTF">2021-10-12T08:55:42Z</dcterms:modified>
</cp:coreProperties>
</file>